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4"/>
    <p:restoredTop sz="94649"/>
  </p:normalViewPr>
  <p:slideViewPr>
    <p:cSldViewPr snapToGrid="0" snapToObjects="1">
      <p:cViewPr>
        <p:scale>
          <a:sx n="180" d="100"/>
          <a:sy n="180" d="100"/>
        </p:scale>
        <p:origin x="3496" y="-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0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2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6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8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33E1-2229-744C-8C71-97F63E12E54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5470-B7D7-8942-9128-D9B00C6C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11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4ADC9F09-B1CE-9B40-98FF-2984316D3092}"/>
              </a:ext>
            </a:extLst>
          </p:cNvPr>
          <p:cNvSpPr/>
          <p:nvPr/>
        </p:nvSpPr>
        <p:spPr>
          <a:xfrm>
            <a:off x="4184984" y="6577263"/>
            <a:ext cx="1447800" cy="6962274"/>
          </a:xfrm>
          <a:prstGeom prst="arc">
            <a:avLst/>
          </a:prstGeom>
          <a:ln w="190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078725AE-8A26-2149-AE2F-15ED5B58DCBB}"/>
              </a:ext>
            </a:extLst>
          </p:cNvPr>
          <p:cNvSpPr/>
          <p:nvPr/>
        </p:nvSpPr>
        <p:spPr>
          <a:xfrm>
            <a:off x="2762249" y="6152147"/>
            <a:ext cx="1852864" cy="1852864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5172B438-BF7E-AC4A-8590-CF5444FC3BEA}"/>
              </a:ext>
            </a:extLst>
          </p:cNvPr>
          <p:cNvSpPr/>
          <p:nvPr/>
        </p:nvSpPr>
        <p:spPr>
          <a:xfrm rot="10800000">
            <a:off x="4615113" y="4323346"/>
            <a:ext cx="1852864" cy="1852864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1D9E9DF2-6BF3-7947-8205-963F954BD230}"/>
              </a:ext>
            </a:extLst>
          </p:cNvPr>
          <p:cNvSpPr/>
          <p:nvPr/>
        </p:nvSpPr>
        <p:spPr>
          <a:xfrm rot="5400000">
            <a:off x="2762249" y="4323346"/>
            <a:ext cx="1852864" cy="1852864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A410DE2-DBE0-3349-8E94-3F3C91312AC9}"/>
              </a:ext>
            </a:extLst>
          </p:cNvPr>
          <p:cNvSpPr/>
          <p:nvPr/>
        </p:nvSpPr>
        <p:spPr>
          <a:xfrm rot="16200000">
            <a:off x="4615111" y="6176210"/>
            <a:ext cx="1852864" cy="1852864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FEFFA0-A57F-B448-8CB3-CFA7F651020D}"/>
              </a:ext>
            </a:extLst>
          </p:cNvPr>
          <p:cNvSpPr/>
          <p:nvPr/>
        </p:nvSpPr>
        <p:spPr>
          <a:xfrm>
            <a:off x="2549690" y="3433010"/>
            <a:ext cx="417095" cy="4170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5DA99-ACB7-5444-B708-9BAEA3426FB1}"/>
              </a:ext>
            </a:extLst>
          </p:cNvPr>
          <p:cNvSpPr/>
          <p:nvPr/>
        </p:nvSpPr>
        <p:spPr>
          <a:xfrm>
            <a:off x="3886200" y="5438274"/>
            <a:ext cx="1427747" cy="14277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5E0B0A-69A4-6B41-BED4-C1C4866CCC42}"/>
              </a:ext>
            </a:extLst>
          </p:cNvPr>
          <p:cNvSpPr/>
          <p:nvPr/>
        </p:nvSpPr>
        <p:spPr>
          <a:xfrm>
            <a:off x="1483894" y="3850105"/>
            <a:ext cx="417095" cy="4170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43466-8C4E-2947-9D07-CD3CF33C5220}"/>
              </a:ext>
            </a:extLst>
          </p:cNvPr>
          <p:cNvSpPr/>
          <p:nvPr/>
        </p:nvSpPr>
        <p:spPr>
          <a:xfrm>
            <a:off x="2229852" y="4820652"/>
            <a:ext cx="417095" cy="4170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BDCA09-2CE0-8646-9782-3D23D82C3B92}"/>
              </a:ext>
            </a:extLst>
          </p:cNvPr>
          <p:cNvSpPr/>
          <p:nvPr/>
        </p:nvSpPr>
        <p:spPr>
          <a:xfrm>
            <a:off x="2998870" y="4323346"/>
            <a:ext cx="417095" cy="4170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029A83-8490-0E47-9F88-2F5348AB8D76}"/>
              </a:ext>
            </a:extLst>
          </p:cNvPr>
          <p:cNvSpPr/>
          <p:nvPr/>
        </p:nvSpPr>
        <p:spPr>
          <a:xfrm>
            <a:off x="3187366" y="5594684"/>
            <a:ext cx="417095" cy="4170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Wu</dc:creator>
  <cp:lastModifiedBy>Willie Wu</cp:lastModifiedBy>
  <cp:revision>3</cp:revision>
  <dcterms:created xsi:type="dcterms:W3CDTF">2020-10-02T00:59:30Z</dcterms:created>
  <dcterms:modified xsi:type="dcterms:W3CDTF">2020-10-02T08:16:12Z</dcterms:modified>
</cp:coreProperties>
</file>