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1B9E516-3E2F-44F7-B5D3-A0C777B012B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Tableau_Sketches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1E06B87-1C59-4D73-A6D7-A063A3AE0AA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11/28/22 1:21:39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ro Map Page" id="2" name="slide2">
            <a:extLst>
              <a:ext uri="{FF2B5EF4-FFF2-40B4-BE49-F238E27FC236}">
                <a16:creationId xmlns:a16="http://schemas.microsoft.com/office/drawing/2014/main" id="{B79F023F-42A7-48C8-AFDA-6FF6BBA557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s Ranked" id="3" name="slide3">
            <a:extLst>
              <a:ext uri="{FF2B5EF4-FFF2-40B4-BE49-F238E27FC236}">
                <a16:creationId xmlns:a16="http://schemas.microsoft.com/office/drawing/2014/main" id="{7BB78DEE-9AD6-4FD9-8AAC-92C1EAD998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blic vs total workforce" id="4" name="slide4">
            <a:extLst>
              <a:ext uri="{FF2B5EF4-FFF2-40B4-BE49-F238E27FC236}">
                <a16:creationId xmlns:a16="http://schemas.microsoft.com/office/drawing/2014/main" id="{DBD2F191-C926-4BD4-B242-F8957E0247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2022-11-28T18:21:40Z</dcterms:created>
  <dcterms:modified xsi:type="dcterms:W3CDTF">2022-11-28T18:21:40Z</dcterms:modified>
</cp:coreProperties>
</file>