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376"/>
    <p:restoredTop sz="94694"/>
  </p:normalViewPr>
  <p:slideViewPr>
    <p:cSldViewPr snapToGrid="0">
      <p:cViewPr varScale="1">
        <p:scale>
          <a:sx n="161" d="100"/>
          <a:sy n="161" d="100"/>
        </p:scale>
        <p:origin x="1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>
            <a:spLocks noGrp="1"/>
          </p:cNvSpPr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Assignment 2 Writeup</a:t>
            </a:r>
          </a:p>
        </p:txBody>
      </p:sp>
      <p:sp>
        <p:nvSpPr>
          <p:cNvPr id="110" name="Google Shape;55;p13"/>
          <p:cNvSpPr txBox="1">
            <a:spLocks noGrp="1"/>
          </p:cNvSpPr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defRPr sz="1488"/>
            </a:pPr>
            <a:r>
              <a:rPr dirty="0"/>
              <a:t>Name:</a:t>
            </a:r>
          </a:p>
          <a:p>
            <a:pPr marL="0" indent="0" defTabSz="850391">
              <a:defRPr sz="1488"/>
            </a:pPr>
            <a:r>
              <a:rPr dirty="0"/>
              <a:t>GT Email: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699" y="863550"/>
            <a:ext cx="8520602" cy="3416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Describe and explain your observation on the result:</a:t>
            </a:r>
            <a:endParaRPr lang="en-US" dirty="0"/>
          </a:p>
          <a:p>
            <a:r>
              <a:rPr lang="en-US" dirty="0"/>
              <a:t>The default (</a:t>
            </a:r>
            <a:r>
              <a:rPr lang="en-US" dirty="0" err="1"/>
              <a:t>softmax</a:t>
            </a:r>
            <a:r>
              <a:rPr lang="en-US" dirty="0"/>
              <a:t>) CE loss does not take into account the effective number of samples (shown below) and will result in lower accuracies. CB Focal loss re-weighs the effective number of samples for every class (10 classes in our example). This is important because our data is a long-tail dataset (imbalanced). The easy examples (</a:t>
            </a:r>
            <a:r>
              <a:rPr lang="en-US" dirty="0" err="1"/>
              <a:t>ie</a:t>
            </a:r>
            <a:r>
              <a:rPr lang="en-US" dirty="0"/>
              <a:t>. already close to perfect probability) are down-weighted so that their contribution to the total loss is small. The obtained results are supported by the paper: a decrease in majority class (0-4) accuracy as well as an improvement in minority class accuracy (5-9) as beta increases from 0.77 to 0.9999.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33AD65-EDEF-834A-8773-DDA765B4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90" y="4078423"/>
            <a:ext cx="2131502" cy="7791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/>
          <p:nvPr/>
        </p:nvSpPr>
        <p:spPr>
          <a:xfrm>
            <a:off x="1798949" y="2130150"/>
            <a:ext cx="5546102" cy="89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/>
            </a:lvl1pPr>
          </a:lstStyle>
          <a:p>
            <a:r>
              <a:t>Part-1 ConvNet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5;p15"/>
          <p:cNvSpPr txBox="1">
            <a:spLocks noGrp="1"/>
          </p:cNvSpPr>
          <p:nvPr>
            <p:ph type="body" sz="quarter" idx="1"/>
          </p:nvPr>
        </p:nvSpPr>
        <p:spPr>
          <a:xfrm>
            <a:off x="311699" y="1152475"/>
            <a:ext cx="8520602" cy="84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Put your learning curve here: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AD247D-363B-F447-910B-924B8ED7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38" y="1679742"/>
            <a:ext cx="4064000" cy="304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0;p14"/>
          <p:cNvSpPr txBox="1"/>
          <p:nvPr/>
        </p:nvSpPr>
        <p:spPr>
          <a:xfrm>
            <a:off x="1798949" y="2130150"/>
            <a:ext cx="5546102" cy="89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/>
            </a:lvl1pPr>
          </a:lstStyle>
          <a:p>
            <a:r>
              <a:t>My CNN Model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5;p15"/>
          <p:cNvSpPr txBox="1">
            <a:spLocks noGrp="1"/>
          </p:cNvSpPr>
          <p:nvPr>
            <p:ph type="body" sz="quarter" idx="1"/>
          </p:nvPr>
        </p:nvSpPr>
        <p:spPr>
          <a:xfrm>
            <a:off x="311699" y="667911"/>
            <a:ext cx="8520602" cy="15664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Describe your model design in plain text here:</a:t>
            </a:r>
            <a:br>
              <a:rPr lang="en-US" dirty="0"/>
            </a:br>
            <a:r>
              <a:rPr lang="en-US" sz="1400" dirty="0"/>
              <a:t>3 Convolution layers (</a:t>
            </a:r>
            <a:r>
              <a:rPr lang="en-US" sz="1400" dirty="0" err="1"/>
              <a:t>ReLu</a:t>
            </a:r>
            <a:r>
              <a:rPr lang="en-US" sz="1400" dirty="0"/>
              <a:t> activated) were used to extract High-Level features. 1 Conv. Layer would only extract low-level features such as lines/edges, which is not enough to get high accuracy predictions. Furthermore, 3 </a:t>
            </a:r>
            <a:r>
              <a:rPr lang="en-US" sz="1400" dirty="0" err="1"/>
              <a:t>Maxpool</a:t>
            </a:r>
            <a:r>
              <a:rPr lang="en-US" sz="1400" dirty="0"/>
              <a:t> layers (after each Conv) were used to discard noisy activations and decrease computation power. Classification is handled by the same fully-connected layer used in CNN and the </a:t>
            </a:r>
            <a:r>
              <a:rPr lang="en-US" sz="1400" dirty="0" err="1"/>
              <a:t>twolayer</a:t>
            </a:r>
            <a:r>
              <a:rPr lang="en-US" sz="1400" dirty="0"/>
              <a:t> model. I drew inspiration from VGG16 and used a 3x3 kernel to decrease the training time.</a:t>
            </a:r>
            <a:endParaRPr sz="1400" dirty="0"/>
          </a:p>
        </p:txBody>
      </p:sp>
      <p:sp>
        <p:nvSpPr>
          <p:cNvPr id="119" name="Google Shape;66;p15"/>
          <p:cNvSpPr txBox="1"/>
          <p:nvPr/>
        </p:nvSpPr>
        <p:spPr>
          <a:xfrm>
            <a:off x="311699" y="2248076"/>
            <a:ext cx="8520602" cy="13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r>
              <a:rPr dirty="0"/>
              <a:t>Describe your choice of hyper-parameters:</a:t>
            </a:r>
            <a:r>
              <a:rPr lang="en-US" dirty="0"/>
              <a:t> </a:t>
            </a:r>
            <a:br>
              <a:rPr lang="en-US" sz="1400" dirty="0"/>
            </a:br>
            <a:r>
              <a:rPr lang="en-US" sz="1400" dirty="0"/>
              <a:t>I used 15 epochs to give the model enough training to converge. A LR greater than 0.009 would result to spotty performances because the model would learn “too fast/much” from certain portions of data, only to perform poorly in other portions. A LR less than 0.006 would take too long to converge. I decided on 0.0088. Regularization is 0.002 to avoid overfitting by reducing variance. No warmup required and steps (6,8) and momentum were kept at default for training speed and accuracy.  </a:t>
            </a:r>
            <a:endParaRPr sz="1400" dirty="0"/>
          </a:p>
        </p:txBody>
      </p:sp>
      <p:sp>
        <p:nvSpPr>
          <p:cNvPr id="120" name="Google Shape;67;p15"/>
          <p:cNvSpPr txBox="1"/>
          <p:nvPr/>
        </p:nvSpPr>
        <p:spPr>
          <a:xfrm>
            <a:off x="311699" y="3850649"/>
            <a:ext cx="8520602" cy="96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r>
              <a:rPr dirty="0"/>
              <a:t>What’s your final accuracy on validation set?</a:t>
            </a:r>
            <a:br>
              <a:rPr lang="en-US" dirty="0"/>
            </a:br>
            <a:r>
              <a:rPr lang="en-US" sz="1400" dirty="0"/>
              <a:t>0.725</a:t>
            </a:r>
            <a:endParaRPr sz="14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72;p16"/>
          <p:cNvSpPr txBox="1"/>
          <p:nvPr/>
        </p:nvSpPr>
        <p:spPr>
          <a:xfrm>
            <a:off x="1798949" y="2130150"/>
            <a:ext cx="5546102" cy="89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5000"/>
            </a:lvl1pPr>
          </a:lstStyle>
          <a:p>
            <a:r>
              <a:t>Data Wrangling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What’s your result of training with regular CE loss on imbalanced CIFAR-10?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Fill in your per-class accuracy in the table</a:t>
            </a:r>
          </a:p>
        </p:txBody>
      </p:sp>
      <p:graphicFrame>
        <p:nvGraphicFramePr>
          <p:cNvPr id="125" name="Google Shape;78;p17"/>
          <p:cNvGraphicFramePr/>
          <p:nvPr>
            <p:extLst>
              <p:ext uri="{D42A27DB-BD31-4B8C-83A1-F6EECF244321}">
                <p14:modId xmlns:p14="http://schemas.microsoft.com/office/powerpoint/2010/main" val="2709026640"/>
              </p:ext>
            </p:extLst>
          </p:nvPr>
        </p:nvGraphicFramePr>
        <p:xfrm>
          <a:off x="430775" y="2400749"/>
          <a:ext cx="8068500" cy="12191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3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CE Loss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0.9290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0.8830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0.4590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0.3890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0.1270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0.0330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0.0890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0.0040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What’s your result of training with CB-Focal loss on imbalanced CIFAR-10?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Tune the hyper-parameter beta and fill in your per-class accuracy in the table</a:t>
            </a:r>
          </a:p>
        </p:txBody>
      </p:sp>
      <p:graphicFrame>
        <p:nvGraphicFramePr>
          <p:cNvPr id="128" name="Google Shape;84;p18"/>
          <p:cNvGraphicFramePr/>
          <p:nvPr>
            <p:extLst>
              <p:ext uri="{D42A27DB-BD31-4B8C-83A1-F6EECF244321}">
                <p14:modId xmlns:p14="http://schemas.microsoft.com/office/powerpoint/2010/main" val="280985258"/>
              </p:ext>
            </p:extLst>
          </p:nvPr>
        </p:nvGraphicFramePr>
        <p:xfrm>
          <a:off x="125525" y="2400749"/>
          <a:ext cx="8373750" cy="1828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0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beta=</a:t>
                      </a:r>
                      <a:r>
                        <a:rPr lang="en-US" sz="1400" dirty="0"/>
                        <a:t>0.9999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0.6100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0.6590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0.2390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0.1660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0.2180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0.2750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0.3490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0.3700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0.3430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0.3870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beta=</a:t>
                      </a:r>
                      <a:r>
                        <a:rPr lang="en-US" sz="1400" dirty="0"/>
                        <a:t>0.77</a:t>
                      </a:r>
                      <a:endParaRPr sz="1400"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0.8900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0.8030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0.293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0.0010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Put your results of CE loss and CB-Focal Loss(best) together:</a:t>
            </a:r>
          </a:p>
        </p:txBody>
      </p:sp>
      <p:graphicFrame>
        <p:nvGraphicFramePr>
          <p:cNvPr id="131" name="Google Shape;90;p19"/>
          <p:cNvGraphicFramePr/>
          <p:nvPr>
            <p:extLst>
              <p:ext uri="{D42A27DB-BD31-4B8C-83A1-F6EECF244321}">
                <p14:modId xmlns:p14="http://schemas.microsoft.com/office/powerpoint/2010/main" val="2060454414"/>
              </p:ext>
            </p:extLst>
          </p:nvPr>
        </p:nvGraphicFramePr>
        <p:xfrm>
          <a:off x="378649" y="2387774"/>
          <a:ext cx="8588000" cy="1828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0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94150"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 
0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</a:t>
                      </a:r>
                    </a:p>
                    <a:p>
                      <a:pPr algn="l">
                        <a:defRPr sz="1400"/>
                      </a:pPr>
                      <a:r>
                        <a:t>1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Class
2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3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4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5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6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7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8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t>Class 9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/>
                        <a:t>CE Loss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0.9290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0.8830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0.4590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0.3890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0.1270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0.0330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0.0890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0.0040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0.0000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/>
                        <a:t>CB-Focal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0.6100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0.6590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0.2390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0.1660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0.2180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0.2750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0.3490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0.3700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0.3430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r>
                        <a:rPr lang="en-US" dirty="0"/>
                        <a:t>0.3870</a:t>
                      </a:r>
                      <a:endParaRPr dirty="0"/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554</Words>
  <Application>Microsoft Macintosh PowerPoint</Application>
  <PresentationFormat>On-screen Show (16:9)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Assignment 2 Writeup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Writeup</dc:title>
  <cp:lastModifiedBy>Willie Zeng</cp:lastModifiedBy>
  <cp:revision>21</cp:revision>
  <dcterms:modified xsi:type="dcterms:W3CDTF">2021-07-07T03:24:33Z</dcterms:modified>
</cp:coreProperties>
</file>