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70" r:id="rId3"/>
    <p:sldId id="272" r:id="rId4"/>
    <p:sldId id="271" r:id="rId5"/>
    <p:sldId id="27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42"/>
    <p:restoredTop sz="94626"/>
  </p:normalViewPr>
  <p:slideViewPr>
    <p:cSldViewPr snapToGrid="0">
      <p:cViewPr varScale="1">
        <p:scale>
          <a:sx n="161" d="100"/>
          <a:sy n="161" d="100"/>
        </p:scale>
        <p:origin x="272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a33ea84e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a33ea84e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a33ea84e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a33ea84e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 4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name: Willie Zeng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GTID: wzeng40@gatech.edu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Seq2Seq Results </a:t>
            </a:r>
            <a:endParaRPr dirty="0"/>
          </a:p>
        </p:txBody>
      </p:sp>
      <p:sp>
        <p:nvSpPr>
          <p:cNvPr id="137" name="Google Shape;13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Put your results from training before and after hyperparameter tuning here.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Explain what you did here as well, you can use another slide if needed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1738EE-24D5-3A4E-93A5-0F44B4C9B574}"/>
              </a:ext>
            </a:extLst>
          </p:cNvPr>
          <p:cNvSpPr/>
          <p:nvPr/>
        </p:nvSpPr>
        <p:spPr>
          <a:xfrm>
            <a:off x="502531" y="2210369"/>
            <a:ext cx="54768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Using Default Parameters (BEFORE)</a:t>
            </a:r>
            <a:br>
              <a:rPr lang="en-US" dirty="0"/>
            </a:br>
            <a:r>
              <a:rPr lang="en-US" dirty="0"/>
              <a:t>EPOCH 10:</a:t>
            </a:r>
          </a:p>
          <a:p>
            <a:r>
              <a:rPr lang="en-US" dirty="0"/>
              <a:t>Training Loss: 4.6025. Validation Loss: 4.5244. </a:t>
            </a:r>
          </a:p>
          <a:p>
            <a:r>
              <a:rPr lang="en-US" dirty="0"/>
              <a:t>Training Perplexity: 99.7379. Validation Perplexity: 92.2412.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A8BA5F-FD24-C64C-8B1E-5C717CFE0F46}"/>
              </a:ext>
            </a:extLst>
          </p:cNvPr>
          <p:cNvSpPr/>
          <p:nvPr/>
        </p:nvSpPr>
        <p:spPr>
          <a:xfrm>
            <a:off x="502531" y="3389622"/>
            <a:ext cx="4925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Using Tweaked Parameters (AFTER) </a:t>
            </a:r>
          </a:p>
          <a:p>
            <a:r>
              <a:rPr lang="en-US" dirty="0"/>
              <a:t>EPOCH 12:</a:t>
            </a:r>
          </a:p>
          <a:p>
            <a:r>
              <a:rPr lang="en-US" dirty="0"/>
              <a:t>Training Loss: 3.4325. Validation Loss: </a:t>
            </a:r>
            <a:r>
              <a:rPr lang="en-US" dirty="0">
                <a:solidFill>
                  <a:srgbClr val="00B050"/>
                </a:solidFill>
              </a:rPr>
              <a:t>3.5224</a:t>
            </a:r>
            <a:r>
              <a:rPr lang="en-US" dirty="0"/>
              <a:t>. </a:t>
            </a:r>
          </a:p>
          <a:p>
            <a:r>
              <a:rPr lang="en-US" dirty="0"/>
              <a:t>Training Perplexity: 79.7379. Validation Perplexity: 78.9712</a:t>
            </a:r>
            <a:endParaRPr lang="en-US" b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F3B9-FD6E-844A-9889-EE82FF96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B8D71-606B-374C-B187-68C3AC2EA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increased the epochs to 12, increased the learning rate (0.002) because I feel like the model converged too slow. I changed the model to LSTM because I was curious of the affects of keeping track of the “Cell” tensor (in addition to the hidden tensor). Furthermore, I lowered the batch size (64) because it lacks the ability to generalize; large batch models converges to sharp minimizers (https://</a:t>
            </a:r>
            <a:r>
              <a:rPr lang="en-US" dirty="0" err="1"/>
              <a:t>arxiv.org</a:t>
            </a:r>
            <a:r>
              <a:rPr lang="en-US" dirty="0"/>
              <a:t>/abs/1609.04836)</a:t>
            </a:r>
          </a:p>
        </p:txBody>
      </p:sp>
    </p:spTree>
    <p:extLst>
      <p:ext uri="{BB962C8B-B14F-4D97-AF65-F5344CB8AC3E}">
        <p14:creationId xmlns:p14="http://schemas.microsoft.com/office/powerpoint/2010/main" val="118547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Transformer Results</a:t>
            </a:r>
            <a:endParaRPr dirty="0"/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Put your results from training before and after hyperparameter tuning here. </a:t>
            </a:r>
          </a:p>
          <a:p>
            <a:pPr lvl="0"/>
            <a:r>
              <a:rPr lang="en-US" dirty="0"/>
              <a:t>Explain what you did here as well, you can use another slide if needed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321102-8C5D-464F-B711-A6CE5DA07E5A}"/>
              </a:ext>
            </a:extLst>
          </p:cNvPr>
          <p:cNvSpPr/>
          <p:nvPr/>
        </p:nvSpPr>
        <p:spPr>
          <a:xfrm>
            <a:off x="409492" y="2275899"/>
            <a:ext cx="48224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Using Default Parameters (BEFORE)</a:t>
            </a:r>
            <a:br>
              <a:rPr lang="en-US" dirty="0"/>
            </a:br>
            <a:r>
              <a:rPr lang="en-US" dirty="0"/>
              <a:t>EPOCH 10:</a:t>
            </a:r>
          </a:p>
          <a:p>
            <a:r>
              <a:rPr lang="en-US" dirty="0"/>
              <a:t>Training Loss: 2.2988. Validation Loss: 2.9797. </a:t>
            </a:r>
          </a:p>
          <a:p>
            <a:r>
              <a:rPr lang="en-US" dirty="0"/>
              <a:t>Training Perplexity: 9.9625. Validation Perplexity: 19.6814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EC9084-8335-4744-B325-7B3040456959}"/>
              </a:ext>
            </a:extLst>
          </p:cNvPr>
          <p:cNvSpPr/>
          <p:nvPr/>
        </p:nvSpPr>
        <p:spPr>
          <a:xfrm>
            <a:off x="409492" y="3422387"/>
            <a:ext cx="4925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Using Tweaked Parameters (AFTER) </a:t>
            </a:r>
          </a:p>
          <a:p>
            <a:r>
              <a:rPr lang="en-US" dirty="0"/>
              <a:t>Epoch 8</a:t>
            </a:r>
            <a:br>
              <a:rPr lang="en-US" dirty="0"/>
            </a:br>
            <a:r>
              <a:rPr lang="en-US" dirty="0"/>
              <a:t>Training Loss: 2.5345. Validation Loss: </a:t>
            </a:r>
            <a:r>
              <a:rPr lang="en-US" dirty="0">
                <a:solidFill>
                  <a:srgbClr val="00B050"/>
                </a:solidFill>
              </a:rPr>
              <a:t>2.9388</a:t>
            </a:r>
            <a:r>
              <a:rPr lang="en-US" dirty="0"/>
              <a:t>. </a:t>
            </a:r>
          </a:p>
          <a:p>
            <a:r>
              <a:rPr lang="en-US" dirty="0"/>
              <a:t>Training Perplexity: 12.6097. Validation Perplexity: 18.8925.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8D4C-8940-FB4C-AA8E-8B8E0739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7851E-F7C9-F549-A634-C2EB3AF89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Transformer results are better than seq2seq. One thing that the transformer does better is that the encoder and decoder sees the entire inputs at once by using multi-head attention. </a:t>
            </a:r>
          </a:p>
          <a:p>
            <a:r>
              <a:rPr lang="en-US" dirty="0"/>
              <a:t>The results show that the model was overfitting. This is because after a certain epoch, the training loss &amp; perplexity kept decreasing, however, the validity loss &amp; perplexity stayed the same and occasionally increased. In response to this, I lowered the </a:t>
            </a:r>
            <a:r>
              <a:rPr lang="en-US" b="1" dirty="0"/>
              <a:t>learning rate </a:t>
            </a:r>
            <a:r>
              <a:rPr lang="en-US" dirty="0"/>
              <a:t>(0.0009)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decreased the epoch to 8</a:t>
            </a:r>
            <a:r>
              <a:rPr lang="en-US" dirty="0"/>
              <a:t>. Furthermore, I lowered batch size (64) because it lacks the ability to generalize; large batch models converges to sharp minimizers (https://</a:t>
            </a:r>
            <a:r>
              <a:rPr lang="en-US" dirty="0" err="1"/>
              <a:t>arxiv.org</a:t>
            </a:r>
            <a:r>
              <a:rPr lang="en-US" dirty="0"/>
              <a:t>/abs/1609.04836)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512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407</Words>
  <Application>Microsoft Macintosh PowerPoint</Application>
  <PresentationFormat>On-screen Show (16:9)</PresentationFormat>
  <Paragraphs>25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Assignment 4</vt:lpstr>
      <vt:lpstr>Seq2Seq Results </vt:lpstr>
      <vt:lpstr>PowerPoint Presentation</vt:lpstr>
      <vt:lpstr>Transformer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cp:lastModifiedBy>Willie Zeng</cp:lastModifiedBy>
  <cp:revision>11</cp:revision>
  <dcterms:modified xsi:type="dcterms:W3CDTF">2021-07-21T05:07:12Z</dcterms:modified>
</cp:coreProperties>
</file>