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kercodex.com" TargetMode="Externa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enterforopenscience.org/" TargetMode="Externa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d.org/november-2013-django-tdd-workshop.html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sd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</a:t>
            </a:r>
            <a:br>
              <a:rPr lang="en-US" dirty="0" smtClean="0"/>
            </a:br>
            <a:r>
              <a:rPr lang="en-US" dirty="0" smtClean="0"/>
              <a:t>February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February 3, 2014</a:t>
            </a:r>
          </a:p>
          <a:p>
            <a:endParaRPr lang="en-US" dirty="0" smtClean="0"/>
          </a:p>
          <a:p>
            <a:r>
              <a:rPr lang="en-US" dirty="0" smtClean="0"/>
              <a:t>Thank you to our gracious host: </a:t>
            </a:r>
            <a:r>
              <a:rPr lang="en-US" dirty="0" err="1" smtClean="0"/>
              <a:t>Brightscope</a:t>
            </a:r>
            <a:endParaRPr lang="en-US" dirty="0"/>
          </a:p>
        </p:txBody>
      </p:sp>
      <p:pic>
        <p:nvPicPr>
          <p:cNvPr id="7" name="Picture Placeholder 6" descr="logo-magenta-1499x63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8" r="-13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924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Pelican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Site </a:t>
            </a:r>
            <a:r>
              <a:rPr lang="en-US" dirty="0"/>
              <a:t>Generator </a:t>
            </a:r>
            <a:r>
              <a:rPr lang="en-US" dirty="0" smtClean="0"/>
              <a:t>http:/</a:t>
            </a:r>
            <a:r>
              <a:rPr lang="en-US" dirty="0"/>
              <a:t>/</a:t>
            </a:r>
            <a:r>
              <a:rPr lang="en-US" dirty="0" err="1"/>
              <a:t>blog.getpelican.com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creen Shot 2014-02-02 at 5.1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60" y="2109263"/>
            <a:ext cx="5850579" cy="45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learning curve and ease of use</a:t>
            </a:r>
          </a:p>
          <a:p>
            <a:r>
              <a:rPr lang="en-US" dirty="0" smtClean="0"/>
              <a:t>Good starting point to move to Flask and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Themes</a:t>
            </a:r>
          </a:p>
          <a:p>
            <a:r>
              <a:rPr lang="en-US" dirty="0" smtClean="0"/>
              <a:t>Blog</a:t>
            </a:r>
          </a:p>
          <a:p>
            <a:r>
              <a:rPr lang="en-US" dirty="0" smtClean="0"/>
              <a:t>Static pages – about, contact,…</a:t>
            </a:r>
          </a:p>
          <a:p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Pelican Docs</a:t>
            </a:r>
            <a:endParaRPr lang="en-US" dirty="0"/>
          </a:p>
        </p:txBody>
      </p:sp>
      <p:pic>
        <p:nvPicPr>
          <p:cNvPr id="4" name="Content Placeholder 3" descr="Screen Shot 2014-02-02 at 5.20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40" r="-12540"/>
          <a:stretch>
            <a:fillRect/>
          </a:stretch>
        </p:blipFill>
        <p:spPr>
          <a:xfrm>
            <a:off x="549275" y="1588330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127557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Development</a:t>
            </a:r>
            <a:endParaRPr lang="en-US" dirty="0"/>
          </a:p>
        </p:txBody>
      </p:sp>
      <p:pic>
        <p:nvPicPr>
          <p:cNvPr id="4" name="Content Placeholder 3" descr="Screen Shot 2014-02-02 at 5.20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17" r="-28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6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Pelican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 descr="Screen Shot 2014-02-02 at 5.2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5" b="86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27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Friendly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Justin Mayer </a:t>
            </a:r>
            <a:r>
              <a:rPr lang="en-US" dirty="0" smtClean="0">
                <a:hlinkClick r:id="rId2"/>
              </a:rPr>
              <a:t>http://hackercodex.com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03 at 5.44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748"/>
            <a:ext cx="9144000" cy="41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3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 min 12 sec to Pelican 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hackercodex.com</a:t>
            </a:r>
            <a:r>
              <a:rPr lang="en-US" dirty="0"/>
              <a:t>/guide/pelican-static-site-generator-install/</a:t>
            </a:r>
          </a:p>
        </p:txBody>
      </p:sp>
      <p:pic>
        <p:nvPicPr>
          <p:cNvPr id="4" name="Content Placeholder 3" descr="Screen Shot 2014-02-03 at 5.45.36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12" r="-56912"/>
          <a:stretch>
            <a:fillRect/>
          </a:stretch>
        </p:blipFill>
        <p:spPr>
          <a:xfrm>
            <a:off x="214313" y="206300"/>
            <a:ext cx="8566150" cy="3530600"/>
          </a:xfrm>
        </p:spPr>
      </p:pic>
    </p:spTree>
    <p:extLst>
      <p:ext uri="{BB962C8B-B14F-4D97-AF65-F5344CB8AC3E}">
        <p14:creationId xmlns:p14="http://schemas.microsoft.com/office/powerpoint/2010/main" val="95693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http://centerforopenscience.org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creen Shot 2014-02-03 at 5.4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04" y="2395505"/>
            <a:ext cx="5272210" cy="42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7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http://pythonsd.org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with a “mellow” IRC channel #</a:t>
            </a:r>
            <a:r>
              <a:rPr lang="en-US" dirty="0" err="1" smtClean="0"/>
              <a:t>sdpython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http://pythonsd.org/november-2013-django-tdd-</a:t>
            </a:r>
            <a:r>
              <a:rPr lang="en-US" dirty="0" smtClean="0">
                <a:hlinkClick r:id="rId3"/>
              </a:rPr>
              <a:t>workshop.html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03 at 5.53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03" y="3382822"/>
            <a:ext cx="5599648" cy="33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3084181"/>
            <a:ext cx="8056563" cy="1362075"/>
          </a:xfrm>
        </p:spPr>
        <p:txBody>
          <a:bodyPr/>
          <a:lstStyle/>
          <a:p>
            <a:r>
              <a:rPr lang="en-US" dirty="0" smtClean="0"/>
              <a:t>Hacking and Socializing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549275" y="4638139"/>
            <a:ext cx="8056563" cy="1500187"/>
          </a:xfrm>
        </p:spPr>
        <p:txBody>
          <a:bodyPr>
            <a:normAutofit/>
          </a:bodyPr>
          <a:lstStyle/>
          <a:p>
            <a:r>
              <a:rPr lang="en-US" dirty="0" err="1" smtClean="0"/>
              <a:t>PyLadies</a:t>
            </a:r>
            <a:r>
              <a:rPr lang="en-US" dirty="0" smtClean="0"/>
              <a:t> San Diego Website</a:t>
            </a:r>
          </a:p>
          <a:p>
            <a:r>
              <a:rPr lang="en-US" dirty="0" smtClean="0"/>
              <a:t>Logo</a:t>
            </a:r>
          </a:p>
          <a:p>
            <a:r>
              <a:rPr lang="en-US" dirty="0" smtClean="0"/>
              <a:t>?????</a:t>
            </a:r>
          </a:p>
        </p:txBody>
      </p:sp>
      <p:pic>
        <p:nvPicPr>
          <p:cNvPr id="7" name="Picture Placeholder 6" descr="pylady_geek.png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02" r="-31102"/>
          <a:stretch>
            <a:fillRect/>
          </a:stretch>
        </p:blipFill>
        <p:spPr>
          <a:xfrm>
            <a:off x="0" y="363538"/>
            <a:ext cx="8401050" cy="2836862"/>
          </a:xfrm>
        </p:spPr>
      </p:pic>
    </p:spTree>
    <p:extLst>
      <p:ext uri="{BB962C8B-B14F-4D97-AF65-F5344CB8AC3E}">
        <p14:creationId xmlns:p14="http://schemas.microsoft.com/office/powerpoint/2010/main" val="428165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and Introductions</a:t>
            </a:r>
          </a:p>
          <a:p>
            <a:r>
              <a:rPr lang="en-US" dirty="0" smtClean="0"/>
              <a:t>Thank you to our host</a:t>
            </a:r>
          </a:p>
          <a:p>
            <a:r>
              <a:rPr lang="en-US" dirty="0" smtClean="0"/>
              <a:t>Developers at </a:t>
            </a:r>
            <a:r>
              <a:rPr lang="en-US" dirty="0" err="1" smtClean="0"/>
              <a:t>Brightscope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Learning</a:t>
            </a:r>
            <a:endParaRPr lang="en-US" dirty="0"/>
          </a:p>
          <a:p>
            <a:r>
              <a:rPr lang="en-US" dirty="0" smtClean="0"/>
              <a:t>Intro to Pelican</a:t>
            </a:r>
          </a:p>
          <a:p>
            <a:r>
              <a:rPr lang="en-US" dirty="0" smtClean="0"/>
              <a:t>Hacking and socializing</a:t>
            </a:r>
          </a:p>
        </p:txBody>
      </p:sp>
    </p:spTree>
    <p:extLst>
      <p:ext uri="{BB962C8B-B14F-4D97-AF65-F5344CB8AC3E}">
        <p14:creationId xmlns:p14="http://schemas.microsoft.com/office/powerpoint/2010/main" val="244293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soon!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coming to the hack night.</a:t>
            </a:r>
          </a:p>
          <a:p>
            <a:r>
              <a:rPr lang="en-US" dirty="0" smtClean="0"/>
              <a:t>Join us on the SD Python IRC.</a:t>
            </a:r>
          </a:p>
          <a:p>
            <a:endParaRPr lang="en-US" dirty="0"/>
          </a:p>
          <a:p>
            <a:r>
              <a:rPr lang="en-US" dirty="0" smtClean="0"/>
              <a:t>Thanks to </a:t>
            </a:r>
            <a:r>
              <a:rPr lang="en-US" dirty="0" err="1" smtClean="0"/>
              <a:t>Brightscope</a:t>
            </a:r>
            <a:r>
              <a:rPr lang="en-US" dirty="0" smtClean="0"/>
              <a:t> and their awesome folks for hosting.</a:t>
            </a:r>
            <a:endParaRPr lang="en-US" dirty="0"/>
          </a:p>
        </p:txBody>
      </p:sp>
      <p:pic>
        <p:nvPicPr>
          <p:cNvPr id="4" name="Picture 3" descr="pyladies-tshir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57" y="698501"/>
            <a:ext cx="3942131" cy="23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and Welcome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 descr="face_sticker.png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087" r="-98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042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 Diego &lt;3 </a:t>
            </a:r>
            <a:r>
              <a:rPr lang="en-US" dirty="0" err="1" smtClean="0"/>
              <a:t>Brightscope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www.brightscope.com</a:t>
            </a:r>
            <a:endParaRPr lang="en-US" dirty="0"/>
          </a:p>
        </p:txBody>
      </p:sp>
      <p:pic>
        <p:nvPicPr>
          <p:cNvPr id="14" name="Picture Placeholder 13" descr="logo_300x300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087" r="-98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069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Faces of </a:t>
            </a:r>
            <a:r>
              <a:rPr lang="en-US" dirty="0" err="1" smtClean="0"/>
              <a:t>Brightscope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Python Developers</a:t>
            </a:r>
            <a:endParaRPr lang="en-US" dirty="0"/>
          </a:p>
        </p:txBody>
      </p:sp>
      <p:pic>
        <p:nvPicPr>
          <p:cNvPr id="11" name="Picture Placeholder 10" descr="face_sticker.png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087" r="-98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969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</a:p>
          <a:p>
            <a:r>
              <a:rPr lang="en-US" dirty="0" smtClean="0"/>
              <a:t>Observations?</a:t>
            </a:r>
          </a:p>
          <a:p>
            <a:r>
              <a:rPr lang="en-US" dirty="0" smtClean="0"/>
              <a:t>Want to know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Beginning Python</a:t>
            </a:r>
          </a:p>
          <a:p>
            <a:r>
              <a:rPr lang="en-US" dirty="0" smtClean="0"/>
              <a:t>IRC, 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Resources for the Resourceful</a:t>
            </a:r>
          </a:p>
          <a:p>
            <a:r>
              <a:rPr lang="en-US" dirty="0" smtClean="0"/>
              <a:t>Building skills and knowledge</a:t>
            </a:r>
          </a:p>
          <a:p>
            <a:r>
              <a:rPr lang="en-US" dirty="0" smtClean="0"/>
              <a:t>Work together</a:t>
            </a:r>
          </a:p>
          <a:p>
            <a:r>
              <a:rPr lang="en-US" dirty="0" smtClean="0"/>
              <a:t>Ask and assist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Development</a:t>
            </a:r>
          </a:p>
          <a:p>
            <a:pPr lvl="1"/>
            <a:r>
              <a:rPr lang="en-US" dirty="0" smtClean="0"/>
              <a:t>Static Site Generators</a:t>
            </a:r>
          </a:p>
          <a:p>
            <a:pPr lvl="2"/>
            <a:r>
              <a:rPr lang="en-US" dirty="0" smtClean="0"/>
              <a:t>Pelican</a:t>
            </a:r>
          </a:p>
          <a:p>
            <a:pPr lvl="2"/>
            <a:r>
              <a:rPr lang="en-US" dirty="0" smtClean="0"/>
              <a:t>Bottle</a:t>
            </a:r>
          </a:p>
          <a:p>
            <a:pPr lvl="1"/>
            <a:r>
              <a:rPr lang="en-US" dirty="0" smtClean="0"/>
              <a:t>Micro-framework</a:t>
            </a:r>
          </a:p>
          <a:p>
            <a:pPr lvl="2"/>
            <a:r>
              <a:rPr lang="en-US" dirty="0" smtClean="0"/>
              <a:t>Flask</a:t>
            </a:r>
            <a:endParaRPr lang="en-US" dirty="0"/>
          </a:p>
          <a:p>
            <a:pPr lvl="1"/>
            <a:r>
              <a:rPr lang="en-US" dirty="0" smtClean="0"/>
              <a:t>Framework (aka Big Mama)</a:t>
            </a:r>
          </a:p>
          <a:p>
            <a:pPr lvl="2"/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Science and Data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75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comfortable</a:t>
            </a:r>
          </a:p>
          <a:p>
            <a:r>
              <a:rPr lang="en-US" dirty="0" smtClean="0"/>
              <a:t>Learn something new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PyLadies</a:t>
            </a:r>
            <a:r>
              <a:rPr lang="en-US" dirty="0" smtClean="0"/>
              <a:t> San Diego logo</a:t>
            </a:r>
          </a:p>
          <a:p>
            <a:r>
              <a:rPr lang="en-US" dirty="0" err="1" smtClean="0"/>
              <a:t>PyLadies</a:t>
            </a:r>
            <a:r>
              <a:rPr lang="en-US" dirty="0" smtClean="0"/>
              <a:t> San Diego Website</a:t>
            </a:r>
          </a:p>
          <a:p>
            <a:pPr lvl="1"/>
            <a:r>
              <a:rPr lang="en-US" dirty="0" smtClean="0"/>
              <a:t>Pelican?</a:t>
            </a:r>
            <a:endParaRPr lang="en-US" dirty="0"/>
          </a:p>
          <a:p>
            <a:pPr lvl="1"/>
            <a:r>
              <a:rPr lang="en-US" dirty="0" smtClean="0"/>
              <a:t>Brainstorm</a:t>
            </a:r>
          </a:p>
          <a:p>
            <a:pPr lvl="1"/>
            <a:r>
              <a:rPr lang="en-US" dirty="0" err="1" smtClean="0"/>
              <a:t>Interate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38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Happens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Improvise</a:t>
            </a:r>
          </a:p>
          <a:p>
            <a:r>
              <a:rPr lang="en-US" dirty="0" smtClean="0"/>
              <a:t>Use your resources</a:t>
            </a:r>
            <a:endParaRPr lang="en-US" dirty="0"/>
          </a:p>
        </p:txBody>
      </p:sp>
      <p:pic>
        <p:nvPicPr>
          <p:cNvPr id="10" name="Picture Placeholder 9" descr="DSCF0051.JPG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65" r="-61065"/>
          <a:stretch>
            <a:fillRect/>
          </a:stretch>
        </p:blipFill>
        <p:spPr>
          <a:xfrm>
            <a:off x="-1846142" y="919924"/>
            <a:ext cx="8402040" cy="2836862"/>
          </a:xfrm>
        </p:spPr>
      </p:pic>
      <p:pic>
        <p:nvPicPr>
          <p:cNvPr id="11" name="Picture 10" descr="Jake_SDAConcert-1024x768(1)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-184"/>
          <a:stretch/>
        </p:blipFill>
        <p:spPr>
          <a:xfrm rot="5400000">
            <a:off x="4557897" y="559692"/>
            <a:ext cx="3729904" cy="33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87</TotalTime>
  <Words>305</Words>
  <Application>Microsoft Macintosh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Welcome to the  February Meetup</vt:lpstr>
      <vt:lpstr>Agenda</vt:lpstr>
      <vt:lpstr>Hello and Welcome</vt:lpstr>
      <vt:lpstr>San Diego &lt;3 Brightscope</vt:lpstr>
      <vt:lpstr>Faces of Brightscope</vt:lpstr>
      <vt:lpstr>Questions?</vt:lpstr>
      <vt:lpstr>Learning</vt:lpstr>
      <vt:lpstr>Hacking</vt:lpstr>
      <vt:lpstr>Life Happens</vt:lpstr>
      <vt:lpstr>Intro to Pelican</vt:lpstr>
      <vt:lpstr>Why?</vt:lpstr>
      <vt:lpstr>Pelican Docs</vt:lpstr>
      <vt:lpstr>Active Development</vt:lpstr>
      <vt:lpstr>Find Pelican on GitHub</vt:lpstr>
      <vt:lpstr>Friendly Devs</vt:lpstr>
      <vt:lpstr>12 min 12 sec to Pelican site</vt:lpstr>
      <vt:lpstr>Some Examples</vt:lpstr>
      <vt:lpstr>Local Example</vt:lpstr>
      <vt:lpstr>Hacking and Socializing</vt:lpstr>
      <vt:lpstr>See you soon!</vt:lpstr>
    </vt:vector>
  </TitlesOfParts>
  <Company>Willing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February Meetup</dc:title>
  <dc:creator>Carol Willing</dc:creator>
  <cp:lastModifiedBy>Carol Willing</cp:lastModifiedBy>
  <cp:revision>7</cp:revision>
  <dcterms:created xsi:type="dcterms:W3CDTF">2014-02-04T00:41:28Z</dcterms:created>
  <dcterms:modified xsi:type="dcterms:W3CDTF">2014-02-04T02:13:03Z</dcterms:modified>
</cp:coreProperties>
</file>