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8.png" ContentType="image/png"/>
  <Override PartName="/ppt/media/image10.png" ContentType="image/png"/>
  <Override PartName="/ppt/media/image12.png" ContentType="image/png"/>
  <Override PartName="/ppt/media/image21.png" ContentType="image/png"/>
  <Override PartName="/ppt/media/image30.png" ContentType="image/png"/>
  <Override PartName="/ppt/media/image14.png" ContentType="image/png"/>
  <Override PartName="/ppt/media/image23.png" ContentType="image/png"/>
  <Override PartName="/ppt/media/image32.png" ContentType="image/png"/>
  <Override PartName="/ppt/media/image16.png" ContentType="image/png"/>
  <Override PartName="/ppt/media/image25.png" ContentType="image/png"/>
  <Override PartName="/ppt/media/image34.png" ContentType="image/png"/>
  <Override PartName="/ppt/media/image18.png" ContentType="image/png"/>
  <Override PartName="/ppt/media/image27.png" ContentType="image/png"/>
  <Override PartName="/ppt/media/image36.png" ContentType="image/png"/>
  <Override PartName="/ppt/media/image1.png" ContentType="image/png"/>
  <Override PartName="/ppt/media/image29.png" ContentType="image/png"/>
  <Override PartName="/ppt/media/image38.png" ContentType="image/png"/>
  <Override PartName="/ppt/media/image3.png" ContentType="image/png"/>
  <Override PartName="/ppt/media/image5.png" ContentType="image/png"/>
  <Override PartName="/ppt/media/image7.png" ContentType="image/png"/>
  <Override PartName="/ppt/media/image9.png" ContentType="image/png"/>
  <Override PartName="/ppt/media/image11.png" ContentType="image/png"/>
  <Override PartName="/ppt/media/image20.png" ContentType="image/png"/>
  <Override PartName="/ppt/media/image13.png" ContentType="image/png"/>
  <Override PartName="/ppt/media/image22.png" ContentType="image/png"/>
  <Override PartName="/ppt/media/image31.png" ContentType="image/png"/>
  <Override PartName="/ppt/media/image15.png" ContentType="image/png"/>
  <Override PartName="/ppt/media/image24.png" ContentType="image/png"/>
  <Override PartName="/ppt/media/image33.png" ContentType="image/png"/>
  <Override PartName="/ppt/media/image17.png" ContentType="image/png"/>
  <Override PartName="/ppt/media/image26.png" ContentType="image/png"/>
  <Override PartName="/ppt/media/image35.png" ContentType="image/png"/>
  <Override PartName="/ppt/media/image19.png" ContentType="image/png"/>
  <Override PartName="/ppt/media/image28.png" ContentType="image/png"/>
  <Override PartName="/ppt/media/image37.png" ContentType="image/png"/>
  <Override PartName="/ppt/media/image2.png" ContentType="image/png"/>
  <Override PartName="/ppt/media/image4.png" ContentType="image/png"/>
  <Override PartName="/ppt/media/image6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354520" cy="563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0" y="1148400"/>
            <a:ext cx="9116640" cy="260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0" y="4000320"/>
            <a:ext cx="9116640" cy="260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354520" cy="563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0" y="1148400"/>
            <a:ext cx="4448520" cy="260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1000" y="1148400"/>
            <a:ext cx="4448520" cy="260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1000" y="4000320"/>
            <a:ext cx="4448520" cy="260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0" y="4000320"/>
            <a:ext cx="4448520" cy="260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354520" cy="563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0" y="1148400"/>
            <a:ext cx="4448520" cy="260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1000" y="1148400"/>
            <a:ext cx="4448520" cy="260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62840" y="4000320"/>
            <a:ext cx="3264480" cy="2604240"/>
          </a:xfrm>
          <a:prstGeom prst="rect">
            <a:avLst/>
          </a:prstGeom>
          <a:ln>
            <a:noFill/>
          </a:ln>
        </p:spPr>
      </p:pic>
      <p:pic>
        <p:nvPicPr>
          <p:cNvPr descr="" id="8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91840" y="4000320"/>
            <a:ext cx="3264480" cy="2604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354520" cy="563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0" y="1148400"/>
            <a:ext cx="9116640" cy="5460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354520" cy="563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0" y="1148400"/>
            <a:ext cx="9116640" cy="5460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354520" cy="563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0" y="1148400"/>
            <a:ext cx="4448520" cy="5460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1000" y="1148400"/>
            <a:ext cx="4448520" cy="5460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354520" cy="563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762120" y="0"/>
            <a:ext cx="8354520" cy="6608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354520" cy="563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0" y="1148400"/>
            <a:ext cx="4448520" cy="260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0" y="4000320"/>
            <a:ext cx="4448520" cy="260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671000" y="1148400"/>
            <a:ext cx="4448520" cy="5460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354520" cy="563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0" y="1148400"/>
            <a:ext cx="9116640" cy="5460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354520" cy="563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0" y="1148400"/>
            <a:ext cx="4448520" cy="5460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1000" y="1148400"/>
            <a:ext cx="4448520" cy="260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71000" y="4000320"/>
            <a:ext cx="4448520" cy="260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354520" cy="563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0" y="1148400"/>
            <a:ext cx="4448520" cy="260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1000" y="1148400"/>
            <a:ext cx="4448520" cy="260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0" y="4000320"/>
            <a:ext cx="9115920" cy="260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354520" cy="563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0" y="1148400"/>
            <a:ext cx="9116640" cy="260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0" y="4000320"/>
            <a:ext cx="9116640" cy="260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354520" cy="563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0" y="1148400"/>
            <a:ext cx="4448520" cy="260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1000" y="1148400"/>
            <a:ext cx="4448520" cy="260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1000" y="4000320"/>
            <a:ext cx="4448520" cy="260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0" y="4000320"/>
            <a:ext cx="4448520" cy="260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354520" cy="563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0" y="1148400"/>
            <a:ext cx="4448520" cy="260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1000" y="1148400"/>
            <a:ext cx="4448520" cy="260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4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62840" y="4000320"/>
            <a:ext cx="3264480" cy="2604240"/>
          </a:xfrm>
          <a:prstGeom prst="rect">
            <a:avLst/>
          </a:prstGeom>
          <a:ln>
            <a:noFill/>
          </a:ln>
        </p:spPr>
      </p:pic>
      <p:pic>
        <p:nvPicPr>
          <p:cNvPr descr="" id="14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91840" y="4000320"/>
            <a:ext cx="3264480" cy="2604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354520" cy="563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0" y="1148400"/>
            <a:ext cx="9116640" cy="5460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354520" cy="563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0" y="1148400"/>
            <a:ext cx="4448520" cy="5460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1000" y="1148400"/>
            <a:ext cx="4448520" cy="5460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354520" cy="563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762120" y="0"/>
            <a:ext cx="8354520" cy="6608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354520" cy="563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0" y="1148400"/>
            <a:ext cx="4448520" cy="260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0" y="4000320"/>
            <a:ext cx="4448520" cy="260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1000" y="1148400"/>
            <a:ext cx="4448520" cy="5460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354520" cy="563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0" y="1148400"/>
            <a:ext cx="4448520" cy="5460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1000" y="1148400"/>
            <a:ext cx="4448520" cy="260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1000" y="4000320"/>
            <a:ext cx="4448520" cy="260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354520" cy="5630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0" y="1148400"/>
            <a:ext cx="4448520" cy="260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1000" y="1148400"/>
            <a:ext cx="4448520" cy="260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0" y="4000320"/>
            <a:ext cx="9115920" cy="2604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 rot="4368600">
            <a:off x="2839680" y="-41400"/>
            <a:ext cx="581400" cy="789840"/>
          </a:xfrm>
          <a:prstGeom prst="ellipse">
            <a:avLst/>
          </a:prstGeom>
          <a:solidFill>
            <a:srgbClr val="ffffff"/>
          </a:solidFill>
          <a:ln w="31680">
            <a:noFill/>
          </a:ln>
        </p:spPr>
      </p:sp>
      <p:sp>
        <p:nvSpPr>
          <p:cNvPr id="2" name="CustomShape 2"/>
          <p:cNvSpPr/>
          <p:nvPr/>
        </p:nvSpPr>
        <p:spPr>
          <a:xfrm>
            <a:off x="334440" y="12600"/>
            <a:ext cx="1189080" cy="1011600"/>
          </a:xfrm>
          <a:prstGeom prst="ellipse">
            <a:avLst/>
          </a:prstGeom>
          <a:solidFill>
            <a:srgbClr val="ffffff"/>
          </a:solidFill>
          <a:ln w="31680">
            <a:noFill/>
          </a:ln>
        </p:spPr>
      </p:sp>
      <p:sp>
        <p:nvSpPr>
          <p:cNvPr id="3" name="CustomShape 3"/>
          <p:cNvSpPr/>
          <p:nvPr/>
        </p:nvSpPr>
        <p:spPr>
          <a:xfrm rot="6387600">
            <a:off x="5839920" y="-548280"/>
            <a:ext cx="1105920" cy="1194480"/>
          </a:xfrm>
          <a:prstGeom prst="arc">
            <a:avLst>
              <a:gd fmla="val 15179737" name="adj1"/>
              <a:gd fmla="val 4448027" name="adj2"/>
            </a:avLst>
          </a:prstGeom>
          <a:solidFill>
            <a:srgbClr val="ffffff"/>
          </a:solidFill>
          <a:ln w="31680">
            <a:noFill/>
          </a:ln>
        </p:spPr>
      </p:sp>
      <p:sp>
        <p:nvSpPr>
          <p:cNvPr id="4" name="CustomShape 4"/>
          <p:cNvSpPr/>
          <p:nvPr/>
        </p:nvSpPr>
        <p:spPr>
          <a:xfrm>
            <a:off x="5472720" y="62280"/>
            <a:ext cx="609120" cy="491040"/>
          </a:xfrm>
          <a:prstGeom prst="ellipse">
            <a:avLst/>
          </a:prstGeom>
          <a:solidFill>
            <a:srgbClr val="ffffff"/>
          </a:solidFill>
          <a:ln w="31680">
            <a:noFill/>
          </a:ln>
        </p:spPr>
      </p:sp>
      <p:sp>
        <p:nvSpPr>
          <p:cNvPr id="5" name="CustomShape 5"/>
          <p:cNvSpPr/>
          <p:nvPr/>
        </p:nvSpPr>
        <p:spPr>
          <a:xfrm>
            <a:off x="-7560" y="-607320"/>
            <a:ext cx="1384920" cy="1205280"/>
          </a:xfrm>
          <a:prstGeom prst="pie">
            <a:avLst>
              <a:gd fmla="val 0" name="adj1"/>
              <a:gd fmla="val 10800065" name="adj2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6" name="CustomShape 6"/>
          <p:cNvSpPr/>
          <p:nvPr/>
        </p:nvSpPr>
        <p:spPr>
          <a:xfrm>
            <a:off x="1905120" y="-402120"/>
            <a:ext cx="1599840" cy="799920"/>
          </a:xfrm>
          <a:prstGeom prst="pie">
            <a:avLst>
              <a:gd fmla="val 0" name="adj1"/>
              <a:gd fmla="val 10800065" name="adj2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7" name="CustomShape 7"/>
          <p:cNvSpPr/>
          <p:nvPr/>
        </p:nvSpPr>
        <p:spPr>
          <a:xfrm>
            <a:off x="2631240" y="762120"/>
            <a:ext cx="416520" cy="416520"/>
          </a:xfrm>
          <a:prstGeom prst="ellipse">
            <a:avLst/>
          </a:prstGeom>
          <a:solidFill>
            <a:srgbClr val="62bce9"/>
          </a:solidFill>
          <a:ln w="31680">
            <a:noFill/>
          </a:ln>
        </p:spPr>
      </p:sp>
      <p:sp>
        <p:nvSpPr>
          <p:cNvPr id="8" name="CustomShape 8"/>
          <p:cNvSpPr/>
          <p:nvPr/>
        </p:nvSpPr>
        <p:spPr>
          <a:xfrm rot="2510400">
            <a:off x="170640" y="163440"/>
            <a:ext cx="778320" cy="982080"/>
          </a:xfrm>
          <a:prstGeom prst="ellipse">
            <a:avLst/>
          </a:prstGeom>
          <a:solidFill>
            <a:srgbClr val="62bce9"/>
          </a:solidFill>
          <a:ln w="31680">
            <a:noFill/>
          </a:ln>
        </p:spPr>
      </p:sp>
      <p:sp>
        <p:nvSpPr>
          <p:cNvPr id="9" name="CustomShape 9"/>
          <p:cNvSpPr/>
          <p:nvPr/>
        </p:nvSpPr>
        <p:spPr>
          <a:xfrm rot="16200000">
            <a:off x="-262800" y="842760"/>
            <a:ext cx="533160" cy="533160"/>
          </a:xfrm>
          <a:prstGeom prst="pie">
            <a:avLst>
              <a:gd fmla="val 0" name="adj1"/>
              <a:gd fmla="val 10777084" name="adj2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10" name="CustomShape 10"/>
          <p:cNvSpPr/>
          <p:nvPr/>
        </p:nvSpPr>
        <p:spPr>
          <a:xfrm>
            <a:off x="1558800" y="491400"/>
            <a:ext cx="228240" cy="194040"/>
          </a:xfrm>
          <a:prstGeom prst="ellipse">
            <a:avLst/>
          </a:prstGeom>
          <a:solidFill>
            <a:srgbClr val="ffffff"/>
          </a:solidFill>
          <a:ln w="31680">
            <a:noFill/>
          </a:ln>
        </p:spPr>
      </p:sp>
      <p:sp>
        <p:nvSpPr>
          <p:cNvPr id="11" name="CustomShape 11"/>
          <p:cNvSpPr/>
          <p:nvPr/>
        </p:nvSpPr>
        <p:spPr>
          <a:xfrm>
            <a:off x="990720" y="-604080"/>
            <a:ext cx="1384920" cy="1205280"/>
          </a:xfrm>
          <a:prstGeom prst="pie">
            <a:avLst>
              <a:gd fmla="val 0" name="adj1"/>
              <a:gd fmla="val 10800065" name="adj2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12" name="CustomShape 12"/>
          <p:cNvSpPr/>
          <p:nvPr/>
        </p:nvSpPr>
        <p:spPr>
          <a:xfrm>
            <a:off x="5181480" y="-343080"/>
            <a:ext cx="1599840" cy="685440"/>
          </a:xfrm>
          <a:prstGeom prst="pie">
            <a:avLst>
              <a:gd fmla="val 0" name="adj1"/>
              <a:gd fmla="val 10800065" name="adj2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13" name="CustomShape 13"/>
          <p:cNvSpPr/>
          <p:nvPr/>
        </p:nvSpPr>
        <p:spPr>
          <a:xfrm>
            <a:off x="5728680" y="62280"/>
            <a:ext cx="685440" cy="533160"/>
          </a:xfrm>
          <a:prstGeom prst="ellipse">
            <a:avLst/>
          </a:prstGeom>
          <a:solidFill>
            <a:srgbClr val="62bce9"/>
          </a:solidFill>
          <a:ln w="31680">
            <a:noFill/>
          </a:ln>
        </p:spPr>
      </p:sp>
      <p:sp>
        <p:nvSpPr>
          <p:cNvPr id="14" name="CustomShape 14"/>
          <p:cNvSpPr/>
          <p:nvPr/>
        </p:nvSpPr>
        <p:spPr>
          <a:xfrm>
            <a:off x="6136200" y="-257760"/>
            <a:ext cx="837720" cy="527040"/>
          </a:xfrm>
          <a:prstGeom prst="pie">
            <a:avLst>
              <a:gd fmla="val 0" name="adj1"/>
              <a:gd fmla="val 10800065" name="adj2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15" name="CustomShape 15"/>
          <p:cNvSpPr/>
          <p:nvPr/>
        </p:nvSpPr>
        <p:spPr>
          <a:xfrm rot="4368600">
            <a:off x="3664440" y="-146160"/>
            <a:ext cx="581400" cy="909000"/>
          </a:xfrm>
          <a:prstGeom prst="ellipse">
            <a:avLst/>
          </a:prstGeom>
          <a:solidFill>
            <a:srgbClr val="ffffff"/>
          </a:solidFill>
          <a:ln w="31680">
            <a:noFill/>
          </a:ln>
        </p:spPr>
      </p:sp>
      <p:sp>
        <p:nvSpPr>
          <p:cNvPr id="16" name="CustomShape 16"/>
          <p:cNvSpPr/>
          <p:nvPr/>
        </p:nvSpPr>
        <p:spPr>
          <a:xfrm>
            <a:off x="4384800" y="-146880"/>
            <a:ext cx="299880" cy="299880"/>
          </a:xfrm>
          <a:prstGeom prst="pie">
            <a:avLst>
              <a:gd fmla="val 0" name="adj1"/>
              <a:gd fmla="val 10777084" name="adj2"/>
            </a:avLst>
          </a:prstGeom>
          <a:solidFill>
            <a:srgbClr val="8fd9fb"/>
          </a:solidFill>
          <a:ln w="31680">
            <a:noFill/>
          </a:ln>
        </p:spPr>
      </p:sp>
      <p:sp>
        <p:nvSpPr>
          <p:cNvPr id="17" name="CustomShape 17"/>
          <p:cNvSpPr/>
          <p:nvPr/>
        </p:nvSpPr>
        <p:spPr>
          <a:xfrm>
            <a:off x="4756680" y="-119160"/>
            <a:ext cx="182520" cy="228240"/>
          </a:xfrm>
          <a:prstGeom prst="pie">
            <a:avLst>
              <a:gd fmla="val 0" name="adj1"/>
              <a:gd fmla="val 10777084" name="adj2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18" name="CustomShape 18"/>
          <p:cNvSpPr/>
          <p:nvPr/>
        </p:nvSpPr>
        <p:spPr>
          <a:xfrm>
            <a:off x="5029200" y="-114480"/>
            <a:ext cx="228240" cy="228240"/>
          </a:xfrm>
          <a:prstGeom prst="pie">
            <a:avLst>
              <a:gd fmla="val 0" name="adj1"/>
              <a:gd fmla="val 10777084" name="adj2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19" name="CustomShape 19"/>
          <p:cNvSpPr/>
          <p:nvPr/>
        </p:nvSpPr>
        <p:spPr>
          <a:xfrm>
            <a:off x="2403720" y="0"/>
            <a:ext cx="664560" cy="664560"/>
          </a:xfrm>
          <a:prstGeom prst="ellipse">
            <a:avLst/>
          </a:prstGeom>
          <a:solidFill>
            <a:srgbClr val="62bce9"/>
          </a:solidFill>
          <a:ln w="31680">
            <a:noFill/>
          </a:ln>
        </p:spPr>
      </p:sp>
      <p:sp>
        <p:nvSpPr>
          <p:cNvPr id="20" name="CustomShape 20"/>
          <p:cNvSpPr/>
          <p:nvPr/>
        </p:nvSpPr>
        <p:spPr>
          <a:xfrm>
            <a:off x="3012120" y="-299160"/>
            <a:ext cx="837720" cy="609120"/>
          </a:xfrm>
          <a:prstGeom prst="pie">
            <a:avLst>
              <a:gd fmla="val 0" name="adj1"/>
              <a:gd fmla="val 10800065" name="adj2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21" name="CustomShape 21"/>
          <p:cNvSpPr/>
          <p:nvPr/>
        </p:nvSpPr>
        <p:spPr>
          <a:xfrm rot="16200000">
            <a:off x="-430920" y="-79200"/>
            <a:ext cx="851760" cy="1135800"/>
          </a:xfrm>
          <a:prstGeom prst="pie">
            <a:avLst>
              <a:gd fmla="val 0" name="adj1"/>
              <a:gd fmla="val 10800065" name="adj2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22" name="CustomShape 22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25560">
            <a:solidFill>
              <a:srgbClr val="ffffff"/>
            </a:solidFill>
            <a:round/>
          </a:ln>
        </p:spPr>
      </p:sp>
      <p:pic>
        <p:nvPicPr>
          <p:cNvPr descr="" id="23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4" name="CustomShape 23"/>
          <p:cNvSpPr/>
          <p:nvPr/>
        </p:nvSpPr>
        <p:spPr>
          <a:xfrm rot="15669000">
            <a:off x="3703320" y="-842040"/>
            <a:ext cx="2063880" cy="9263880"/>
          </a:xfrm>
          <a:prstGeom prst="rect">
            <a:avLst/>
          </a:prstGeom>
          <a:solidFill>
            <a:srgbClr val="073779"/>
          </a:solidFill>
          <a:ln w="25560">
            <a:solidFill>
              <a:srgbClr val="8fd9fb"/>
            </a:solidFill>
            <a:round/>
          </a:ln>
        </p:spPr>
      </p:sp>
      <p:sp>
        <p:nvSpPr>
          <p:cNvPr id="25" name="CustomShape 24"/>
          <p:cNvSpPr/>
          <p:nvPr/>
        </p:nvSpPr>
        <p:spPr>
          <a:xfrm rot="15660000">
            <a:off x="5179320" y="1579320"/>
            <a:ext cx="1040400" cy="7134480"/>
          </a:xfrm>
          <a:prstGeom prst="rect">
            <a:avLst/>
          </a:prstGeom>
          <a:solidFill>
            <a:srgbClr val="1782bf"/>
          </a:solidFill>
          <a:ln w="31680">
            <a:solidFill>
              <a:srgbClr val="62bce9"/>
            </a:solidFill>
            <a:round/>
          </a:ln>
        </p:spPr>
      </p:sp>
      <p:sp>
        <p:nvSpPr>
          <p:cNvPr id="26" name="CustomShape 25"/>
          <p:cNvSpPr/>
          <p:nvPr/>
        </p:nvSpPr>
        <p:spPr>
          <a:xfrm rot="15660000">
            <a:off x="6127920" y="-68400"/>
            <a:ext cx="932040" cy="5296320"/>
          </a:xfrm>
          <a:prstGeom prst="rect">
            <a:avLst/>
          </a:prstGeom>
          <a:solidFill>
            <a:srgbClr val="1782bf"/>
          </a:solidFill>
          <a:ln w="25560">
            <a:noFill/>
          </a:ln>
        </p:spPr>
      </p:sp>
      <p:sp>
        <p:nvSpPr>
          <p:cNvPr id="27" name="CustomShape 26"/>
          <p:cNvSpPr/>
          <p:nvPr/>
        </p:nvSpPr>
        <p:spPr>
          <a:xfrm rot="15660000">
            <a:off x="5623920" y="-610920"/>
            <a:ext cx="962640" cy="6319800"/>
          </a:xfrm>
          <a:prstGeom prst="rect">
            <a:avLst/>
          </a:prstGeom>
          <a:solidFill>
            <a:srgbClr val="073779"/>
          </a:solidFill>
          <a:ln w="25560">
            <a:solidFill>
              <a:srgbClr val="8fd9fb"/>
            </a:solidFill>
            <a:round/>
          </a:ln>
        </p:spPr>
      </p:sp>
      <p:sp>
        <p:nvSpPr>
          <p:cNvPr id="28" name="CustomShape 27"/>
          <p:cNvSpPr/>
          <p:nvPr/>
        </p:nvSpPr>
        <p:spPr>
          <a:xfrm rot="15660000">
            <a:off x="6395040" y="-277920"/>
            <a:ext cx="551880" cy="5104440"/>
          </a:xfrm>
          <a:prstGeom prst="rect">
            <a:avLst/>
          </a:prstGeom>
          <a:solidFill>
            <a:srgbClr val="073779"/>
          </a:solidFill>
          <a:ln w="57240">
            <a:solidFill>
              <a:srgbClr val="8fd9fb"/>
            </a:solidFill>
            <a:round/>
          </a:ln>
        </p:spPr>
      </p:sp>
      <p:sp>
        <p:nvSpPr>
          <p:cNvPr id="29" name="CustomShape 28"/>
          <p:cNvSpPr/>
          <p:nvPr/>
        </p:nvSpPr>
        <p:spPr>
          <a:xfrm rot="15660000">
            <a:off x="7468560" y="1179000"/>
            <a:ext cx="536040" cy="2935800"/>
          </a:xfrm>
          <a:prstGeom prst="rect">
            <a:avLst/>
          </a:prstGeom>
          <a:solidFill>
            <a:srgbClr val="073779"/>
          </a:solidFill>
          <a:ln w="57240">
            <a:solidFill>
              <a:srgbClr val="8fd9fb"/>
            </a:solidFill>
            <a:round/>
          </a:ln>
        </p:spPr>
      </p:sp>
      <p:sp>
        <p:nvSpPr>
          <p:cNvPr id="30" name="CustomShape 29"/>
          <p:cNvSpPr/>
          <p:nvPr/>
        </p:nvSpPr>
        <p:spPr>
          <a:xfrm rot="15660000">
            <a:off x="5750640" y="-641160"/>
            <a:ext cx="985320" cy="6047640"/>
          </a:xfrm>
          <a:prstGeom prst="rect">
            <a:avLst/>
          </a:prstGeom>
          <a:solidFill>
            <a:srgbClr val="c0e4f6"/>
          </a:solidFill>
          <a:ln w="25560">
            <a:noFill/>
          </a:ln>
        </p:spPr>
      </p:sp>
      <p:sp>
        <p:nvSpPr>
          <p:cNvPr id="31" name="CustomShape 30"/>
          <p:cNvSpPr/>
          <p:nvPr/>
        </p:nvSpPr>
        <p:spPr>
          <a:xfrm>
            <a:off x="2382840" y="1122120"/>
            <a:ext cx="609120" cy="609120"/>
          </a:xfrm>
          <a:prstGeom prst="ellipse">
            <a:avLst/>
          </a:prstGeom>
          <a:solidFill>
            <a:srgbClr val="62bce9"/>
          </a:solidFill>
          <a:ln w="31680">
            <a:noFill/>
          </a:ln>
        </p:spPr>
      </p:sp>
      <p:sp>
        <p:nvSpPr>
          <p:cNvPr id="32" name="CustomShape 31"/>
          <p:cNvSpPr/>
          <p:nvPr/>
        </p:nvSpPr>
        <p:spPr>
          <a:xfrm>
            <a:off x="2856960" y="76320"/>
            <a:ext cx="1023480" cy="837720"/>
          </a:xfrm>
          <a:prstGeom prst="ellipse">
            <a:avLst/>
          </a:prstGeom>
          <a:solidFill>
            <a:srgbClr val="ffffff"/>
          </a:solidFill>
          <a:ln w="31680">
            <a:noFill/>
          </a:ln>
        </p:spPr>
      </p:sp>
      <p:sp>
        <p:nvSpPr>
          <p:cNvPr id="33" name="CustomShape 32"/>
          <p:cNvSpPr/>
          <p:nvPr/>
        </p:nvSpPr>
        <p:spPr>
          <a:xfrm>
            <a:off x="1947960" y="46440"/>
            <a:ext cx="1023480" cy="867600"/>
          </a:xfrm>
          <a:prstGeom prst="ellipse">
            <a:avLst/>
          </a:prstGeom>
          <a:solidFill>
            <a:srgbClr val="ffffff"/>
          </a:solidFill>
          <a:ln w="31680">
            <a:noFill/>
          </a:ln>
        </p:spPr>
      </p:sp>
      <p:sp>
        <p:nvSpPr>
          <p:cNvPr id="34" name="CustomShape 33"/>
          <p:cNvSpPr/>
          <p:nvPr/>
        </p:nvSpPr>
        <p:spPr>
          <a:xfrm>
            <a:off x="1219320" y="-765000"/>
            <a:ext cx="3504960" cy="1520640"/>
          </a:xfrm>
          <a:prstGeom prst="pie">
            <a:avLst>
              <a:gd fmla="val 22874" name="adj1"/>
              <a:gd fmla="val 10801881" name="adj2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35" name="CustomShape 34"/>
          <p:cNvSpPr/>
          <p:nvPr/>
        </p:nvSpPr>
        <p:spPr>
          <a:xfrm>
            <a:off x="2345040" y="141120"/>
            <a:ext cx="1023480" cy="952560"/>
          </a:xfrm>
          <a:prstGeom prst="ellipse">
            <a:avLst/>
          </a:prstGeom>
          <a:solidFill>
            <a:srgbClr val="62bce9"/>
          </a:solidFill>
          <a:ln w="31680">
            <a:noFill/>
          </a:ln>
        </p:spPr>
      </p:sp>
      <p:sp>
        <p:nvSpPr>
          <p:cNvPr id="36" name="CustomShape 35"/>
          <p:cNvSpPr/>
          <p:nvPr/>
        </p:nvSpPr>
        <p:spPr>
          <a:xfrm rot="12469800">
            <a:off x="1178640" y="-177840"/>
            <a:ext cx="1132920" cy="831240"/>
          </a:xfrm>
          <a:prstGeom prst="arc">
            <a:avLst>
              <a:gd fmla="val 11101214" name="adj1"/>
              <a:gd fmla="val 21230192" name="adj2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37" name="CustomShape 36"/>
          <p:cNvSpPr/>
          <p:nvPr/>
        </p:nvSpPr>
        <p:spPr>
          <a:xfrm rot="60000">
            <a:off x="787680" y="-198000"/>
            <a:ext cx="380520" cy="380520"/>
          </a:xfrm>
          <a:prstGeom prst="pie">
            <a:avLst>
              <a:gd fmla="val 21598475" name="adj1"/>
              <a:gd fmla="val 10634284" name="adj2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38" name="CustomShape 37"/>
          <p:cNvSpPr/>
          <p:nvPr/>
        </p:nvSpPr>
        <p:spPr>
          <a:xfrm rot="6387600">
            <a:off x="4862160" y="-839520"/>
            <a:ext cx="1452600" cy="1671120"/>
          </a:xfrm>
          <a:prstGeom prst="arc">
            <a:avLst>
              <a:gd fmla="val 15214126" name="adj1"/>
              <a:gd fmla="val 4414917" name="adj2"/>
            </a:avLst>
          </a:prstGeom>
          <a:solidFill>
            <a:srgbClr val="ffffff"/>
          </a:solidFill>
          <a:ln w="31680">
            <a:noFill/>
          </a:ln>
        </p:spPr>
      </p:sp>
      <p:sp>
        <p:nvSpPr>
          <p:cNvPr id="39" name="CustomShape 38"/>
          <p:cNvSpPr/>
          <p:nvPr/>
        </p:nvSpPr>
        <p:spPr>
          <a:xfrm>
            <a:off x="5362560" y="461160"/>
            <a:ext cx="756000" cy="643320"/>
          </a:xfrm>
          <a:prstGeom prst="ellipse">
            <a:avLst/>
          </a:prstGeom>
          <a:solidFill>
            <a:srgbClr val="ffffff"/>
          </a:solidFill>
          <a:ln w="31680">
            <a:noFill/>
          </a:ln>
        </p:spPr>
      </p:sp>
      <p:sp>
        <p:nvSpPr>
          <p:cNvPr id="40" name="CustomShape 39"/>
          <p:cNvSpPr/>
          <p:nvPr/>
        </p:nvSpPr>
        <p:spPr>
          <a:xfrm>
            <a:off x="4800600" y="152280"/>
            <a:ext cx="756000" cy="643320"/>
          </a:xfrm>
          <a:prstGeom prst="ellipse">
            <a:avLst/>
          </a:prstGeom>
          <a:solidFill>
            <a:srgbClr val="ffffff"/>
          </a:solidFill>
          <a:ln w="31680">
            <a:noFill/>
          </a:ln>
        </p:spPr>
      </p:sp>
      <p:sp>
        <p:nvSpPr>
          <p:cNvPr id="41" name="CustomShape 40"/>
          <p:cNvSpPr/>
          <p:nvPr/>
        </p:nvSpPr>
        <p:spPr>
          <a:xfrm rot="6387600">
            <a:off x="3396600" y="-1040760"/>
            <a:ext cx="1905480" cy="2046960"/>
          </a:xfrm>
          <a:prstGeom prst="arc">
            <a:avLst>
              <a:gd fmla="val 15243146" name="adj1"/>
              <a:gd fmla="val 4369025" name="adj2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42" name="CustomShape 41"/>
          <p:cNvSpPr/>
          <p:nvPr/>
        </p:nvSpPr>
        <p:spPr>
          <a:xfrm>
            <a:off x="6114960" y="590400"/>
            <a:ext cx="151920" cy="151920"/>
          </a:xfrm>
          <a:prstGeom prst="ellipse">
            <a:avLst/>
          </a:prstGeom>
          <a:solidFill>
            <a:srgbClr val="ffffff"/>
          </a:solidFill>
          <a:ln w="31680">
            <a:noFill/>
          </a:ln>
        </p:spPr>
      </p:sp>
      <p:sp>
        <p:nvSpPr>
          <p:cNvPr id="43" name="CustomShape 42"/>
          <p:cNvSpPr/>
          <p:nvPr/>
        </p:nvSpPr>
        <p:spPr>
          <a:xfrm>
            <a:off x="6191280" y="485640"/>
            <a:ext cx="104400" cy="104400"/>
          </a:xfrm>
          <a:prstGeom prst="ellipse">
            <a:avLst/>
          </a:prstGeom>
          <a:solidFill>
            <a:srgbClr val="ffffff"/>
          </a:solidFill>
          <a:ln w="31680">
            <a:noFill/>
          </a:ln>
        </p:spPr>
      </p:sp>
      <p:sp>
        <p:nvSpPr>
          <p:cNvPr id="44" name="CustomShape 4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25560">
            <a:solidFill>
              <a:srgbClr val="ffffff"/>
            </a:solidFill>
            <a:round/>
          </a:ln>
        </p:spPr>
      </p:sp>
      <p:sp>
        <p:nvSpPr>
          <p:cNvPr id="45" name="PlaceHolder 44"/>
          <p:cNvSpPr>
            <a:spLocks noGrp="1"/>
          </p:cNvSpPr>
          <p:nvPr>
            <p:ph type="title"/>
          </p:nvPr>
        </p:nvSpPr>
        <p:spPr>
          <a:xfrm rot="21042600">
            <a:off x="1022400" y="2961720"/>
            <a:ext cx="7551360" cy="16120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Arial Rounded MT Bold"/>
              </a:rPr>
              <a:t>Click to edit the title text formatClick to edit Master title style</a:t>
            </a:r>
            <a:endParaRPr/>
          </a:p>
        </p:txBody>
      </p:sp>
      <p:sp>
        <p:nvSpPr>
          <p:cNvPr id="46" name="PlaceHolder 4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1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 rot="4368600">
            <a:off x="2839680" y="-41400"/>
            <a:ext cx="581400" cy="789840"/>
          </a:xfrm>
          <a:prstGeom prst="ellipse">
            <a:avLst/>
          </a:prstGeom>
          <a:solidFill>
            <a:srgbClr val="ffffff"/>
          </a:solidFill>
          <a:ln w="31680">
            <a:noFill/>
          </a:ln>
        </p:spPr>
      </p:sp>
      <p:sp>
        <p:nvSpPr>
          <p:cNvPr id="83" name="CustomShape 2"/>
          <p:cNvSpPr/>
          <p:nvPr/>
        </p:nvSpPr>
        <p:spPr>
          <a:xfrm>
            <a:off x="334440" y="12600"/>
            <a:ext cx="1189080" cy="1011600"/>
          </a:xfrm>
          <a:prstGeom prst="ellipse">
            <a:avLst/>
          </a:prstGeom>
          <a:solidFill>
            <a:srgbClr val="ffffff"/>
          </a:solidFill>
          <a:ln w="31680">
            <a:noFill/>
          </a:ln>
        </p:spPr>
      </p:sp>
      <p:sp>
        <p:nvSpPr>
          <p:cNvPr id="84" name="CustomShape 3"/>
          <p:cNvSpPr/>
          <p:nvPr/>
        </p:nvSpPr>
        <p:spPr>
          <a:xfrm rot="6387600">
            <a:off x="5839920" y="-548280"/>
            <a:ext cx="1105920" cy="1194480"/>
          </a:xfrm>
          <a:prstGeom prst="arc">
            <a:avLst>
              <a:gd fmla="val 15179737" name="adj1"/>
              <a:gd fmla="val 4448027" name="adj2"/>
            </a:avLst>
          </a:prstGeom>
          <a:solidFill>
            <a:srgbClr val="ffffff"/>
          </a:solidFill>
          <a:ln w="31680">
            <a:noFill/>
          </a:ln>
        </p:spPr>
      </p:sp>
      <p:sp>
        <p:nvSpPr>
          <p:cNvPr id="85" name="CustomShape 4"/>
          <p:cNvSpPr/>
          <p:nvPr/>
        </p:nvSpPr>
        <p:spPr>
          <a:xfrm>
            <a:off x="5472720" y="62280"/>
            <a:ext cx="609120" cy="491040"/>
          </a:xfrm>
          <a:prstGeom prst="ellipse">
            <a:avLst/>
          </a:prstGeom>
          <a:solidFill>
            <a:srgbClr val="ffffff"/>
          </a:solidFill>
          <a:ln w="31680">
            <a:noFill/>
          </a:ln>
        </p:spPr>
      </p:sp>
      <p:sp>
        <p:nvSpPr>
          <p:cNvPr id="86" name="CustomShape 5"/>
          <p:cNvSpPr/>
          <p:nvPr/>
        </p:nvSpPr>
        <p:spPr>
          <a:xfrm>
            <a:off x="-7560" y="-607320"/>
            <a:ext cx="1384920" cy="1205280"/>
          </a:xfrm>
          <a:prstGeom prst="pie">
            <a:avLst>
              <a:gd fmla="val 0" name="adj1"/>
              <a:gd fmla="val 10800065" name="adj2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87" name="CustomShape 6"/>
          <p:cNvSpPr/>
          <p:nvPr/>
        </p:nvSpPr>
        <p:spPr>
          <a:xfrm>
            <a:off x="1905120" y="-402120"/>
            <a:ext cx="1599840" cy="799920"/>
          </a:xfrm>
          <a:prstGeom prst="pie">
            <a:avLst>
              <a:gd fmla="val 0" name="adj1"/>
              <a:gd fmla="val 10800065" name="adj2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88" name="CustomShape 7"/>
          <p:cNvSpPr/>
          <p:nvPr/>
        </p:nvSpPr>
        <p:spPr>
          <a:xfrm>
            <a:off x="2631240" y="762120"/>
            <a:ext cx="416520" cy="416520"/>
          </a:xfrm>
          <a:prstGeom prst="ellipse">
            <a:avLst/>
          </a:prstGeom>
          <a:solidFill>
            <a:srgbClr val="62bce9"/>
          </a:solidFill>
          <a:ln w="31680">
            <a:noFill/>
          </a:ln>
        </p:spPr>
      </p:sp>
      <p:sp>
        <p:nvSpPr>
          <p:cNvPr id="89" name="CustomShape 8"/>
          <p:cNvSpPr/>
          <p:nvPr/>
        </p:nvSpPr>
        <p:spPr>
          <a:xfrm rot="2510400">
            <a:off x="170640" y="163440"/>
            <a:ext cx="778320" cy="982080"/>
          </a:xfrm>
          <a:prstGeom prst="ellipse">
            <a:avLst/>
          </a:prstGeom>
          <a:solidFill>
            <a:srgbClr val="62bce9"/>
          </a:solidFill>
          <a:ln w="31680">
            <a:noFill/>
          </a:ln>
        </p:spPr>
      </p:sp>
      <p:sp>
        <p:nvSpPr>
          <p:cNvPr id="90" name="CustomShape 9"/>
          <p:cNvSpPr/>
          <p:nvPr/>
        </p:nvSpPr>
        <p:spPr>
          <a:xfrm rot="16200000">
            <a:off x="-262800" y="842760"/>
            <a:ext cx="533160" cy="533160"/>
          </a:xfrm>
          <a:prstGeom prst="pie">
            <a:avLst>
              <a:gd fmla="val 0" name="adj1"/>
              <a:gd fmla="val 10777084" name="adj2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91" name="CustomShape 10"/>
          <p:cNvSpPr/>
          <p:nvPr/>
        </p:nvSpPr>
        <p:spPr>
          <a:xfrm>
            <a:off x="1558800" y="491400"/>
            <a:ext cx="228240" cy="194040"/>
          </a:xfrm>
          <a:prstGeom prst="ellipse">
            <a:avLst/>
          </a:prstGeom>
          <a:solidFill>
            <a:srgbClr val="ffffff"/>
          </a:solidFill>
          <a:ln w="31680">
            <a:noFill/>
          </a:ln>
        </p:spPr>
      </p:sp>
      <p:sp>
        <p:nvSpPr>
          <p:cNvPr id="92" name="CustomShape 11"/>
          <p:cNvSpPr/>
          <p:nvPr/>
        </p:nvSpPr>
        <p:spPr>
          <a:xfrm>
            <a:off x="990720" y="-604080"/>
            <a:ext cx="1384920" cy="1205280"/>
          </a:xfrm>
          <a:prstGeom prst="pie">
            <a:avLst>
              <a:gd fmla="val 0" name="adj1"/>
              <a:gd fmla="val 10800065" name="adj2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93" name="CustomShape 12"/>
          <p:cNvSpPr/>
          <p:nvPr/>
        </p:nvSpPr>
        <p:spPr>
          <a:xfrm>
            <a:off x="5181480" y="-343080"/>
            <a:ext cx="1599840" cy="685440"/>
          </a:xfrm>
          <a:prstGeom prst="pie">
            <a:avLst>
              <a:gd fmla="val 0" name="adj1"/>
              <a:gd fmla="val 10800065" name="adj2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94" name="CustomShape 13"/>
          <p:cNvSpPr/>
          <p:nvPr/>
        </p:nvSpPr>
        <p:spPr>
          <a:xfrm>
            <a:off x="5728680" y="62280"/>
            <a:ext cx="685440" cy="533160"/>
          </a:xfrm>
          <a:prstGeom prst="ellipse">
            <a:avLst/>
          </a:prstGeom>
          <a:solidFill>
            <a:srgbClr val="62bce9"/>
          </a:solidFill>
          <a:ln w="31680">
            <a:noFill/>
          </a:ln>
        </p:spPr>
      </p:sp>
      <p:sp>
        <p:nvSpPr>
          <p:cNvPr id="95" name="CustomShape 14"/>
          <p:cNvSpPr/>
          <p:nvPr/>
        </p:nvSpPr>
        <p:spPr>
          <a:xfrm>
            <a:off x="6136200" y="-257760"/>
            <a:ext cx="837720" cy="527040"/>
          </a:xfrm>
          <a:prstGeom prst="pie">
            <a:avLst>
              <a:gd fmla="val 0" name="adj1"/>
              <a:gd fmla="val 10800065" name="adj2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96" name="CustomShape 15"/>
          <p:cNvSpPr/>
          <p:nvPr/>
        </p:nvSpPr>
        <p:spPr>
          <a:xfrm rot="4368600">
            <a:off x="3664440" y="-146160"/>
            <a:ext cx="581400" cy="909000"/>
          </a:xfrm>
          <a:prstGeom prst="ellipse">
            <a:avLst/>
          </a:prstGeom>
          <a:solidFill>
            <a:srgbClr val="ffffff"/>
          </a:solidFill>
          <a:ln w="31680">
            <a:noFill/>
          </a:ln>
        </p:spPr>
      </p:sp>
      <p:sp>
        <p:nvSpPr>
          <p:cNvPr id="97" name="CustomShape 16"/>
          <p:cNvSpPr/>
          <p:nvPr/>
        </p:nvSpPr>
        <p:spPr>
          <a:xfrm>
            <a:off x="4384800" y="-146880"/>
            <a:ext cx="299880" cy="299880"/>
          </a:xfrm>
          <a:prstGeom prst="pie">
            <a:avLst>
              <a:gd fmla="val 0" name="adj1"/>
              <a:gd fmla="val 10777084" name="adj2"/>
            </a:avLst>
          </a:prstGeom>
          <a:solidFill>
            <a:srgbClr val="8fd9fb"/>
          </a:solidFill>
          <a:ln w="31680">
            <a:noFill/>
          </a:ln>
        </p:spPr>
      </p:sp>
      <p:sp>
        <p:nvSpPr>
          <p:cNvPr id="98" name="CustomShape 17"/>
          <p:cNvSpPr/>
          <p:nvPr/>
        </p:nvSpPr>
        <p:spPr>
          <a:xfrm>
            <a:off x="4756680" y="-119160"/>
            <a:ext cx="182520" cy="228240"/>
          </a:xfrm>
          <a:prstGeom prst="pie">
            <a:avLst>
              <a:gd fmla="val 0" name="adj1"/>
              <a:gd fmla="val 10777084" name="adj2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99" name="CustomShape 18"/>
          <p:cNvSpPr/>
          <p:nvPr/>
        </p:nvSpPr>
        <p:spPr>
          <a:xfrm>
            <a:off x="5029200" y="-114480"/>
            <a:ext cx="228240" cy="228240"/>
          </a:xfrm>
          <a:prstGeom prst="pie">
            <a:avLst>
              <a:gd fmla="val 0" name="adj1"/>
              <a:gd fmla="val 10777084" name="adj2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100" name="CustomShape 19"/>
          <p:cNvSpPr/>
          <p:nvPr/>
        </p:nvSpPr>
        <p:spPr>
          <a:xfrm>
            <a:off x="2403720" y="0"/>
            <a:ext cx="664560" cy="664560"/>
          </a:xfrm>
          <a:prstGeom prst="ellipse">
            <a:avLst/>
          </a:prstGeom>
          <a:solidFill>
            <a:srgbClr val="62bce9"/>
          </a:solidFill>
          <a:ln w="31680">
            <a:noFill/>
          </a:ln>
        </p:spPr>
      </p:sp>
      <p:sp>
        <p:nvSpPr>
          <p:cNvPr id="101" name="CustomShape 20"/>
          <p:cNvSpPr/>
          <p:nvPr/>
        </p:nvSpPr>
        <p:spPr>
          <a:xfrm>
            <a:off x="3012120" y="-299160"/>
            <a:ext cx="837720" cy="609120"/>
          </a:xfrm>
          <a:prstGeom prst="pie">
            <a:avLst>
              <a:gd fmla="val 0" name="adj1"/>
              <a:gd fmla="val 10800065" name="adj2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102" name="CustomShape 21"/>
          <p:cNvSpPr/>
          <p:nvPr/>
        </p:nvSpPr>
        <p:spPr>
          <a:xfrm rot="16200000">
            <a:off x="-430920" y="-79200"/>
            <a:ext cx="851760" cy="1135800"/>
          </a:xfrm>
          <a:prstGeom prst="pie">
            <a:avLst>
              <a:gd fmla="val 0" name="adj1"/>
              <a:gd fmla="val 10800065" name="adj2"/>
            </a:avLst>
          </a:prstGeom>
          <a:solidFill>
            <a:srgbClr val="62bce9"/>
          </a:solidFill>
          <a:ln w="31680">
            <a:noFill/>
          </a:ln>
        </p:spPr>
      </p:sp>
      <p:sp>
        <p:nvSpPr>
          <p:cNvPr id="103" name="CustomShape 22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25560">
            <a:solidFill>
              <a:srgbClr val="ffffff"/>
            </a:solidFill>
            <a:round/>
          </a:ln>
        </p:spPr>
      </p:sp>
      <p:sp>
        <p:nvSpPr>
          <p:cNvPr id="104" name="CustomShape 23"/>
          <p:cNvSpPr/>
          <p:nvPr/>
        </p:nvSpPr>
        <p:spPr>
          <a:xfrm rot="16200000">
            <a:off x="4182840" y="-4182480"/>
            <a:ext cx="750600" cy="911664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73779"/>
          </a:solidFill>
          <a:ln w="25560">
            <a:solidFill>
              <a:srgbClr val="8fd9fb"/>
            </a:solidFill>
            <a:round/>
          </a:ln>
        </p:spPr>
      </p:sp>
      <p:sp>
        <p:nvSpPr>
          <p:cNvPr id="105" name="PlaceHolder 24"/>
          <p:cNvSpPr>
            <a:spLocks noGrp="1"/>
          </p:cNvSpPr>
          <p:nvPr>
            <p:ph type="title"/>
          </p:nvPr>
        </p:nvSpPr>
        <p:spPr>
          <a:xfrm>
            <a:off x="762120" y="0"/>
            <a:ext cx="8354520" cy="562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Arial Rounded MT Bold"/>
              </a:rPr>
              <a:t>Click to edit the title text formatClick to edit Master title style</a:t>
            </a:r>
            <a:endParaRPr/>
          </a:p>
        </p:txBody>
      </p:sp>
      <p:sp>
        <p:nvSpPr>
          <p:cNvPr id="106" name="PlaceHolder 25"/>
          <p:cNvSpPr>
            <a:spLocks noGrp="1"/>
          </p:cNvSpPr>
          <p:nvPr>
            <p:ph type="body"/>
          </p:nvPr>
        </p:nvSpPr>
        <p:spPr>
          <a:xfrm>
            <a:off x="0" y="1148400"/>
            <a:ext cx="9116640" cy="546048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 Rounded MT Bold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Arial Rounded MT Bold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 Rounded MT Bold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Arial Rounded MT Bold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 Rounded MT Bold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 Rounded MT Bold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>
                <a:solidFill>
                  <a:srgbClr val="ffffff"/>
                </a:solidFill>
                <a:latin typeface="Arial Rounded MT Bold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en-US" sz="2200">
                <a:solidFill>
                  <a:srgbClr val="ffffff"/>
                </a:solidFill>
                <a:latin typeface="Arial Rounded MT Bold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Blip>
                <a:blip r:embed="rId5"/>
              </a:buBlip>
            </a:pPr>
            <a:r>
              <a:rPr lang="en-US" sz="2000">
                <a:solidFill>
                  <a:srgbClr val="ffffff"/>
                </a:solidFill>
                <a:latin typeface="Arial Rounded MT Bold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Blip>
                <a:blip r:embed="rId6"/>
              </a:buBlip>
            </a:pPr>
            <a:r>
              <a:rPr lang="en-US">
                <a:solidFill>
                  <a:srgbClr val="ffffff"/>
                </a:solidFill>
                <a:latin typeface="Arial Rounded MT Bold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Blip>
                <a:blip r:embed="rId7"/>
              </a:buBlip>
            </a:pPr>
            <a:r>
              <a:rPr lang="en-US">
                <a:solidFill>
                  <a:srgbClr val="ffffff"/>
                </a:solidFill>
                <a:latin typeface="Arial Rounded MT Bold"/>
              </a:rPr>
              <a:t>Fifth level</a:t>
            </a:r>
            <a:endParaRPr/>
          </a:p>
        </p:txBody>
      </p:sp>
      <p:sp>
        <p:nvSpPr>
          <p:cNvPr id="107" name="PlaceHolder 26"/>
          <p:cNvSpPr>
            <a:spLocks noGrp="1"/>
          </p:cNvSpPr>
          <p:nvPr>
            <p:ph type="dt"/>
          </p:nvPr>
        </p:nvSpPr>
        <p:spPr>
          <a:xfrm>
            <a:off x="2743200" y="6675120"/>
            <a:ext cx="2742840" cy="182520"/>
          </a:xfrm>
          <a:prstGeom prst="rect">
            <a:avLst/>
          </a:prstGeom>
        </p:spPr>
        <p:txBody>
          <a:bodyPr anchor="ctr"/>
          <a:p>
            <a:pPr>
              <a:lnSpc>
                <a:spcPts val="423"/>
              </a:lnSpc>
            </a:pPr>
            <a:r>
              <a:rPr lang="en-US" sz="1000">
                <a:solidFill>
                  <a:srgbClr val="ffffff"/>
                </a:solidFill>
                <a:latin typeface="Arial Rounded MT Bold"/>
              </a:rPr>
              <a:t>12/19/13</a:t>
            </a:r>
            <a:endParaRPr/>
          </a:p>
        </p:txBody>
      </p:sp>
      <p:sp>
        <p:nvSpPr>
          <p:cNvPr id="108" name="PlaceHolder 27"/>
          <p:cNvSpPr>
            <a:spLocks noGrp="1"/>
          </p:cNvSpPr>
          <p:nvPr>
            <p:ph type="ftr"/>
          </p:nvPr>
        </p:nvSpPr>
        <p:spPr>
          <a:xfrm>
            <a:off x="0" y="6675120"/>
            <a:ext cx="2742840" cy="18252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09" name="PlaceHolder 28"/>
          <p:cNvSpPr>
            <a:spLocks noGrp="1"/>
          </p:cNvSpPr>
          <p:nvPr>
            <p:ph type="sldNum"/>
          </p:nvPr>
        </p:nvSpPr>
        <p:spPr>
          <a:xfrm>
            <a:off x="8402760" y="6612480"/>
            <a:ext cx="713880" cy="232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D543206-8E8E-41E3-8C2D-D39387E61FEF}" type="slidenum">
              <a:rPr lang="en-US" sz="1200">
                <a:solidFill>
                  <a:srgbClr val="ffffff"/>
                </a:solidFill>
                <a:latin typeface="Arial Rounded MT Bold"/>
              </a:rPr>
              <a:t>&lt;number&gt;</a:t>
            </a:fld>
            <a:endParaRPr/>
          </a:p>
        </p:txBody>
      </p:sp>
      <p:pic>
        <p:nvPicPr>
          <p:cNvPr descr="" id="110" name="Picture 6"/>
          <p:cNvPicPr/>
          <p:nvPr/>
        </p:nvPicPr>
        <p:blipFill>
          <a:blip r:embed="rId8"/>
          <a:stretch>
            <a:fillRect/>
          </a:stretch>
        </p:blipFill>
        <p:spPr>
          <a:xfrm>
            <a:off x="28800" y="28440"/>
            <a:ext cx="694800" cy="687960"/>
          </a:xfrm>
          <a:prstGeom prst="rect">
            <a:avLst/>
          </a:prstGeom>
          <a:ln>
            <a:noFill/>
          </a:ln>
        </p:spPr>
      </p:pic>
      <p:pic>
        <p:nvPicPr>
          <p:cNvPr descr="" id="111" name="Picture 8"/>
          <p:cNvPicPr/>
          <p:nvPr/>
        </p:nvPicPr>
        <p:blipFill>
          <a:blip r:embed="rId9"/>
          <a:stretch>
            <a:fillRect/>
          </a:stretch>
        </p:blipFill>
        <p:spPr>
          <a:xfrm>
            <a:off x="28800" y="28440"/>
            <a:ext cx="694800" cy="687960"/>
          </a:xfrm>
          <a:prstGeom prst="rect">
            <a:avLst/>
          </a:prstGeom>
          <a:ln>
            <a:noFill/>
          </a:ln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 rot="21042600">
            <a:off x="1022400" y="2961720"/>
            <a:ext cx="7551360" cy="16120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Arial Rounded MT Bold"/>
              </a:rPr>
              <a:t>
</a:t>
            </a:r>
            <a:r>
              <a:rPr lang="en-US" sz="4600">
                <a:solidFill>
                  <a:srgbClr val="ffffff"/>
                </a:solidFill>
                <a:latin typeface="Arial Rounded MT Bold"/>
              </a:rPr>
              <a:t>FabLab San Diego</a:t>
            </a:r>
            <a:r>
              <a:rPr lang="en-US" sz="4600">
                <a:solidFill>
                  <a:srgbClr val="ffffff"/>
                </a:solidFill>
                <a:latin typeface="Arial Rounded MT Bold"/>
              </a:rPr>
              <a:t>
</a:t>
            </a:r>
            <a:r>
              <a:rPr lang="en-US" sz="4600">
                <a:solidFill>
                  <a:srgbClr val="ffffff"/>
                </a:solidFill>
                <a:latin typeface="Arial Rounded MT Bold"/>
              </a:rPr>
              <a:t> Wearable Electronics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 rot="21060000">
            <a:off x="2550240" y="4704480"/>
            <a:ext cx="6400440" cy="914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 Rounded MT Bold"/>
              </a:rPr>
              <a:t>Gentle Introduction (No coding)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48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50160" cy="3094920"/>
          </a:xfrm>
          <a:prstGeom prst="rect">
            <a:avLst/>
          </a:prstGeom>
          <a:ln>
            <a:noFill/>
          </a:ln>
        </p:spPr>
      </p:pic>
      <p:pic>
        <p:nvPicPr>
          <p:cNvPr descr="" id="149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299000" y="3824280"/>
            <a:ext cx="1880640" cy="303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762120" y="0"/>
            <a:ext cx="8354520" cy="562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Arial Rounded MT Bold"/>
              </a:rPr>
              <a:t>Overview</a:t>
            </a:r>
            <a:endParaRPr/>
          </a:p>
        </p:txBody>
      </p:sp>
      <p:graphicFrame>
        <p:nvGraphicFramePr>
          <p:cNvPr id="151" name="Table 2"/>
          <p:cNvGraphicFramePr/>
          <p:nvPr/>
        </p:nvGraphicFramePr>
        <p:xfrm>
          <a:off x="0" y="1147680"/>
          <a:ext cx="9116640" cy="3425760"/>
        </p:xfrm>
        <a:graphic>
          <a:graphicData uri="http://schemas.openxmlformats.org/drawingml/2006/table">
            <a:tbl>
              <a:tblPr/>
              <a:tblGrid>
                <a:gridCol w="2245680"/>
                <a:gridCol w="6870960"/>
              </a:tblGrid>
              <a:tr h="1141920"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Arial Rounded MT Bold"/>
                        </a:rPr>
                        <a:t>Class 0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Arial Rounded MT Bold"/>
                        </a:rPr>
                        <a:t>Gentle Introduction (No coding or programming)</a:t>
                      </a:r>
                      <a:endParaRPr/>
                    </a:p>
                  </a:txBody>
                  <a:tcPr/>
                </a:tc>
              </a:tr>
              <a:tr h="1141920"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Rounded MT Bold"/>
                        </a:rPr>
                        <a:t>Class 1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Rounded MT Bold"/>
                        </a:rPr>
                        <a:t>Wearable Electronics – Lights and Programming</a:t>
                      </a:r>
                      <a:endParaRPr/>
                    </a:p>
                  </a:txBody>
                  <a:tcPr/>
                </a:tc>
              </a:tr>
              <a:tr h="1141920"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Rounded MT Bold"/>
                        </a:rPr>
                        <a:t>Class 2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 Rounded MT Bold"/>
                        </a:rPr>
                        <a:t>Wearable Electronics – Sensors, Sound, and Design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98040" y="182880"/>
            <a:ext cx="8354520" cy="562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Arial Rounded MT Bold"/>
              </a:rPr>
              <a:t>Gentle Intro to Wearable Electronics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91800" y="1005840"/>
            <a:ext cx="8595000" cy="546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ffffff"/>
                </a:solidFill>
                <a:latin typeface="Arial Rounded MT Bold"/>
              </a:rPr>
              <a:t>Let there be light!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en-US" sz="2200">
                <a:solidFill>
                  <a:srgbClr val="ffffff"/>
                </a:solidFill>
                <a:latin typeface="Arial Rounded MT Bold"/>
              </a:rPr>
              <a:t>Learn basics of wearable electronics (light)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en-US" sz="2200">
                <a:solidFill>
                  <a:srgbClr val="ffffff"/>
                </a:solidFill>
                <a:latin typeface="Arial Rounded MT Bold"/>
              </a:rPr>
              <a:t>How a battery, conductive thread, and an LED work (series circuit)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en-US" sz="2200">
                <a:solidFill>
                  <a:srgbClr val="ffffff"/>
                </a:solidFill>
                <a:latin typeface="Arial Rounded MT Bold"/>
              </a:rPr>
              <a:t>How to use more than one LED (parallel circuit)</a:t>
            </a:r>
            <a:endParaRPr/>
          </a:p>
          <a:p>
            <a:pPr lvl="1">
              <a:lnSpc>
                <a:spcPct val="100000"/>
              </a:lnSpc>
              <a:buBlip>
                <a:blip r:embed="rId5"/>
              </a:buBlip>
            </a:pPr>
            <a:r>
              <a:rPr lang="en-US" sz="2200">
                <a:solidFill>
                  <a:srgbClr val="ffffff"/>
                </a:solidFill>
                <a:latin typeface="Arial Rounded MT Bold"/>
              </a:rPr>
              <a:t>Using and creating an on-off switch</a:t>
            </a:r>
            <a:endParaRPr/>
          </a:p>
          <a:p>
            <a:pPr>
              <a:buBlip>
                <a:blip r:embed="rId6"/>
              </a:buBlip>
            </a:pPr>
            <a:r>
              <a:rPr lang="en-US" sz="2200">
                <a:solidFill>
                  <a:srgbClr val="ffffff"/>
                </a:solidFill>
                <a:latin typeface="Arial Rounded MT Bold"/>
              </a:rPr>
              <a:t>Working with a pre-programmed microcontroller to blink, fade, or flicker LEDs</a:t>
            </a:r>
            <a:endParaRPr/>
          </a:p>
          <a:p>
            <a:pPr>
              <a:lnSpc>
                <a:spcPct val="100000"/>
              </a:lnSpc>
              <a:buBlip>
                <a:blip r:embed="rId7"/>
              </a:buBlip>
            </a:pPr>
            <a:r>
              <a:rPr lang="en-US" sz="2400">
                <a:solidFill>
                  <a:srgbClr val="ffffff"/>
                </a:solidFill>
                <a:latin typeface="Arial Rounded MT Bold"/>
              </a:rPr>
              <a:t>Modifying a design to personalize your creation</a:t>
            </a:r>
            <a:endParaRPr/>
          </a:p>
          <a:p>
            <a:pPr>
              <a:lnSpc>
                <a:spcPct val="100000"/>
              </a:lnSpc>
              <a:buBlip>
                <a:blip r:embed="rId8"/>
              </a:buBlip>
            </a:pPr>
            <a:r>
              <a:rPr lang="en-US" sz="2400">
                <a:solidFill>
                  <a:srgbClr val="ffffff"/>
                </a:solidFill>
                <a:latin typeface="Arial Rounded MT Bold"/>
              </a:rPr>
              <a:t>Next class: Moving on to programming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762120" y="0"/>
            <a:ext cx="8354520" cy="562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92160" y="1005840"/>
            <a:ext cx="8595000" cy="546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ffffff"/>
                </a:solidFill>
                <a:latin typeface="Arial Rounded MT Bold"/>
              </a:rPr>
              <a:t>Leah Buechley &amp; Kanjun Qiu's Sew Electric Projects (curriculum tested and CC license)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en-US" sz="2200">
                <a:solidFill>
                  <a:srgbClr val="ffffff"/>
                </a:solidFill>
                <a:latin typeface="Arial Rounded MT Bold"/>
              </a:rPr>
              <a:t>Bookmark book light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en-US" sz="2200">
                <a:solidFill>
                  <a:srgbClr val="ffffff"/>
                </a:solidFill>
                <a:latin typeface="Arial Rounded MT Bold"/>
              </a:rPr>
              <a:t>Sparkle Bracelet </a:t>
            </a:r>
            <a:endParaRPr/>
          </a:p>
          <a:p>
            <a:pPr>
              <a:buBlip>
                <a:blip r:embed="rId4"/>
              </a:buBlip>
            </a:pPr>
            <a:r>
              <a:rPr lang="en-US" sz="2200">
                <a:solidFill>
                  <a:srgbClr val="ffffff"/>
                </a:solidFill>
                <a:latin typeface="Arial Rounded MT Bold"/>
              </a:rPr>
              <a:t>Bookmark book light (coin cell battery, conductive thread, LEDs)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US" sz="2400">
                <a:solidFill>
                  <a:srgbClr val="ffffff"/>
                </a:solidFill>
                <a:latin typeface="Arial Rounded MT Bold"/>
              </a:rPr>
              <a:t>Sparkle Bracelet (LilyTiny, coin cell battery, conductive thread, LEDs)</a:t>
            </a: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lang="en-US" sz="2400">
                <a:solidFill>
                  <a:srgbClr val="ffffff"/>
                </a:solidFill>
                <a:latin typeface="Arial Rounded MT Bold"/>
              </a:rPr>
              <a:t>Next class: Moving on to programming (LilyPad and Lights or Flora and Lights)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6" name="TextShape 3"/>
          <p:cNvSpPr txBox="1"/>
          <p:nvPr/>
        </p:nvSpPr>
        <p:spPr>
          <a:xfrm>
            <a:off x="698400" y="183240"/>
            <a:ext cx="8354520" cy="562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Arial Rounded MT Bold"/>
              </a:rPr>
              <a:t>Gentle Intro to Wearable Electronics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98040" y="91440"/>
            <a:ext cx="8354520" cy="562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Arial Rounded MT Bold"/>
              </a:rPr>
              <a:t>Wearables – Programming and Lights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0" y="1148400"/>
            <a:ext cx="9116640" cy="546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ffffff"/>
                </a:solidFill>
                <a:latin typeface="Arial Rounded MT Bold"/>
              </a:rPr>
              <a:t>Intro to LilyPad (or Flora, Arduino based wearables)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ffffff"/>
                </a:solidFill>
                <a:latin typeface="Arial Rounded MT Bold"/>
              </a:rPr>
              <a:t>Programming LEDs to Light, Blink, and Fade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>
                <a:solidFill>
                  <a:srgbClr val="ffffff"/>
                </a:solidFill>
                <a:latin typeface="Arial Rounded MT Bold"/>
              </a:rPr>
              <a:t>Project: TBD but to include colored leds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>
                  <p:par>
                    <p:cTn fill="freeze" id="11">
                      <p:stCondLst>
                        <p:cond delay="indefinite"/>
                      </p:stCondLst>
                      <p:childTnLst>
                        <p:par>
                          <p:cTn fill="freeze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37" st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98040" y="91440"/>
            <a:ext cx="8354520" cy="562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Arial Rounded MT Bold"/>
              </a:rPr>
              <a:t>Wearables – Sensors, sound, and design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-46080" y="1194120"/>
            <a:ext cx="9116640" cy="546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ffffff"/>
                </a:solidFill>
                <a:latin typeface="Arial Rounded MT Bold"/>
              </a:rPr>
              <a:t>Sensors – Light, Sound, Color, Temperature...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ffffff"/>
                </a:solidFill>
                <a:latin typeface="Arial Rounded MT Bold"/>
              </a:rPr>
              <a:t>Sound – Microphone and speaker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>
                <a:solidFill>
                  <a:srgbClr val="ffffff"/>
                </a:solidFill>
                <a:latin typeface="Arial Rounded MT Bold"/>
              </a:rPr>
              <a:t>Project Idea: Interactive Stuffed Monster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2400">
                <a:solidFill>
                  <a:srgbClr val="ffffff"/>
                </a:solidFill>
                <a:latin typeface="Arial Rounded MT Bold"/>
              </a:rPr>
              <a:t>Design your own creation 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US">
                <a:solidFill>
                  <a:srgbClr val="ffffff"/>
                </a:solidFill>
                <a:latin typeface="Arial Rounded MT Bold"/>
              </a:rPr>
              <a:t>Advanced (Beyond this course): GPS, MP3, Wireless communication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>
                  <p:par>
                    <p:cTn fill="freeze" id="17">
                      <p:stCondLst>
                        <p:cond delay="indefinite"/>
                      </p:stCondLst>
                      <p:childTnLst>
                        <p:par>
                          <p:cTn fill="freeze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19" st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1">
                      <p:stCondLst>
                        <p:cond delay="indefinite"/>
                      </p:stCondLst>
                      <p:childTnLst>
                        <p:par>
                          <p:cTn fill="freeze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45" st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