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0"/>
  </p:notesMasterIdLst>
  <p:sldIdLst>
    <p:sldId id="256" r:id="rId4"/>
    <p:sldId id="270" r:id="rId5"/>
    <p:sldId id="271" r:id="rId6"/>
    <p:sldId id="272" r:id="rId7"/>
    <p:sldId id="269" r:id="rId8"/>
    <p:sldId id="259" r:id="rId9"/>
    <p:sldId id="268" r:id="rId10"/>
    <p:sldId id="273" r:id="rId11"/>
    <p:sldId id="274" r:id="rId12"/>
    <p:sldId id="257" r:id="rId13"/>
    <p:sldId id="258" r:id="rId14"/>
    <p:sldId id="261" r:id="rId15"/>
    <p:sldId id="276" r:id="rId16"/>
    <p:sldId id="275" r:id="rId17"/>
    <p:sldId id="277" r:id="rId18"/>
    <p:sldId id="278" r:id="rId19"/>
    <p:sldId id="281" r:id="rId20"/>
    <p:sldId id="279" r:id="rId21"/>
    <p:sldId id="280" r:id="rId22"/>
    <p:sldId id="282" r:id="rId23"/>
    <p:sldId id="283" r:id="rId24"/>
    <p:sldId id="263" r:id="rId25"/>
    <p:sldId id="264" r:id="rId26"/>
    <p:sldId id="265" r:id="rId27"/>
    <p:sldId id="266" r:id="rId28"/>
    <p:sldId id="267" r:id="rId29"/>
  </p:sldIdLst>
  <p:sldSz cx="9144000" cy="5143500" type="screen16x9"/>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A7C3EE-F5CC-4B45-944A-0582F4FF2121}" v="93" dt="2023-06-08T16:02:10.35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42" d="100"/>
          <a:sy n="142" d="100"/>
        </p:scale>
        <p:origin x="714"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9" d="100"/>
          <a:sy n="79" d="100"/>
        </p:scale>
        <p:origin x="37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Ortega" userId="2a50f1d0-4ddc-42dc-9923-99e733694a02" providerId="ADAL" clId="{24A7C3EE-F5CC-4B45-944A-0582F4FF2121}"/>
    <pc:docChg chg="undo redo custSel addSld delSld modSld sldOrd">
      <pc:chgData name="Cristian Ortega" userId="2a50f1d0-4ddc-42dc-9923-99e733694a02" providerId="ADAL" clId="{24A7C3EE-F5CC-4B45-944A-0582F4FF2121}" dt="2023-06-08T19:03:10.215" v="2493" actId="108"/>
      <pc:docMkLst>
        <pc:docMk/>
      </pc:docMkLst>
      <pc:sldChg chg="addSp delSp modSp mod">
        <pc:chgData name="Cristian Ortega" userId="2a50f1d0-4ddc-42dc-9923-99e733694a02" providerId="ADAL" clId="{24A7C3EE-F5CC-4B45-944A-0582F4FF2121}" dt="2023-06-08T18:46:14.840" v="2427"/>
        <pc:sldMkLst>
          <pc:docMk/>
          <pc:sldMk cId="0" sldId="256"/>
        </pc:sldMkLst>
        <pc:spChg chg="add mod">
          <ac:chgData name="Cristian Ortega" userId="2a50f1d0-4ddc-42dc-9923-99e733694a02" providerId="ADAL" clId="{24A7C3EE-F5CC-4B45-944A-0582F4FF2121}" dt="2023-06-08T16:03:40.749" v="1007" actId="14100"/>
          <ac:spMkLst>
            <pc:docMk/>
            <pc:sldMk cId="0" sldId="256"/>
            <ac:spMk id="2" creationId="{7F288BA4-C1ED-F65C-AD14-E0ADC516D868}"/>
          </ac:spMkLst>
        </pc:spChg>
        <pc:spChg chg="del mod">
          <ac:chgData name="Cristian Ortega" userId="2a50f1d0-4ddc-42dc-9923-99e733694a02" providerId="ADAL" clId="{24A7C3EE-F5CC-4B45-944A-0582F4FF2121}" dt="2023-06-08T16:03:34.382" v="1005" actId="478"/>
          <ac:spMkLst>
            <pc:docMk/>
            <pc:sldMk cId="0" sldId="256"/>
            <ac:spMk id="117" creationId="{00000000-0000-0000-0000-000000000000}"/>
          </ac:spMkLst>
        </pc:spChg>
        <pc:spChg chg="del mod">
          <ac:chgData name="Cristian Ortega" userId="2a50f1d0-4ddc-42dc-9923-99e733694a02" providerId="ADAL" clId="{24A7C3EE-F5CC-4B45-944A-0582F4FF2121}" dt="2023-06-08T15:25:23.234" v="655" actId="478"/>
          <ac:spMkLst>
            <pc:docMk/>
            <pc:sldMk cId="0" sldId="256"/>
            <ac:spMk id="118" creationId="{00000000-0000-0000-0000-000000000000}"/>
          </ac:spMkLst>
        </pc:spChg>
        <pc:picChg chg="add del mod">
          <ac:chgData name="Cristian Ortega" userId="2a50f1d0-4ddc-42dc-9923-99e733694a02" providerId="ADAL" clId="{24A7C3EE-F5CC-4B45-944A-0582F4FF2121}" dt="2023-06-08T18:46:14.840" v="2427"/>
          <ac:picMkLst>
            <pc:docMk/>
            <pc:sldMk cId="0" sldId="256"/>
            <ac:picMk id="3" creationId="{099E2730-E7E6-B005-F678-C9D23D42EB2C}"/>
          </ac:picMkLst>
        </pc:picChg>
        <pc:picChg chg="add del mod">
          <ac:chgData name="Cristian Ortega" userId="2a50f1d0-4ddc-42dc-9923-99e733694a02" providerId="ADAL" clId="{24A7C3EE-F5CC-4B45-944A-0582F4FF2121}" dt="2023-06-08T15:28:30.760" v="714" actId="14100"/>
          <ac:picMkLst>
            <pc:docMk/>
            <pc:sldMk cId="0" sldId="256"/>
            <ac:picMk id="1026" creationId="{47163CD8-1C54-1733-6305-752BF9AF5E09}"/>
          </ac:picMkLst>
        </pc:picChg>
        <pc:picChg chg="add del mod">
          <ac:chgData name="Cristian Ortega" userId="2a50f1d0-4ddc-42dc-9923-99e733694a02" providerId="ADAL" clId="{24A7C3EE-F5CC-4B45-944A-0582F4FF2121}" dt="2023-06-08T15:28:30.506" v="713" actId="14100"/>
          <ac:picMkLst>
            <pc:docMk/>
            <pc:sldMk cId="0" sldId="256"/>
            <ac:picMk id="1028" creationId="{C1F31997-431D-1765-353B-0E24CCE52533}"/>
          </ac:picMkLst>
        </pc:picChg>
      </pc:sldChg>
      <pc:sldChg chg="addSp delSp modSp mod">
        <pc:chgData name="Cristian Ortega" userId="2a50f1d0-4ddc-42dc-9923-99e733694a02" providerId="ADAL" clId="{24A7C3EE-F5CC-4B45-944A-0582F4FF2121}" dt="2023-06-08T19:02:37.947" v="2489" actId="108"/>
        <pc:sldMkLst>
          <pc:docMk/>
          <pc:sldMk cId="0" sldId="257"/>
        </pc:sldMkLst>
        <pc:spChg chg="add mod">
          <ac:chgData name="Cristian Ortega" userId="2a50f1d0-4ddc-42dc-9923-99e733694a02" providerId="ADAL" clId="{24A7C3EE-F5CC-4B45-944A-0582F4FF2121}" dt="2023-06-08T15:59:53.367" v="957" actId="1076"/>
          <ac:spMkLst>
            <pc:docMk/>
            <pc:sldMk cId="0" sldId="257"/>
            <ac:spMk id="2" creationId="{864EE73D-F685-F556-DC14-4C3B729EA478}"/>
          </ac:spMkLst>
        </pc:spChg>
        <pc:spChg chg="add mod">
          <ac:chgData name="Cristian Ortega" userId="2a50f1d0-4ddc-42dc-9923-99e733694a02" providerId="ADAL" clId="{24A7C3EE-F5CC-4B45-944A-0582F4FF2121}" dt="2023-06-08T16:29:59.713" v="1712"/>
          <ac:spMkLst>
            <pc:docMk/>
            <pc:sldMk cId="0" sldId="257"/>
            <ac:spMk id="3" creationId="{F2F11E5C-AA0C-FA33-198C-89EC4B1A3A79}"/>
          </ac:spMkLst>
        </pc:spChg>
        <pc:spChg chg="del mod">
          <ac:chgData name="Cristian Ortega" userId="2a50f1d0-4ddc-42dc-9923-99e733694a02" providerId="ADAL" clId="{24A7C3EE-F5CC-4B45-944A-0582F4FF2121}" dt="2023-06-08T15:59:27.438" v="944" actId="478"/>
          <ac:spMkLst>
            <pc:docMk/>
            <pc:sldMk cId="0" sldId="257"/>
            <ac:spMk id="120" creationId="{00000000-0000-0000-0000-000000000000}"/>
          </ac:spMkLst>
        </pc:spChg>
        <pc:spChg chg="mod">
          <ac:chgData name="Cristian Ortega" userId="2a50f1d0-4ddc-42dc-9923-99e733694a02" providerId="ADAL" clId="{24A7C3EE-F5CC-4B45-944A-0582F4FF2121}" dt="2023-06-08T19:02:37.947" v="2489" actId="108"/>
          <ac:spMkLst>
            <pc:docMk/>
            <pc:sldMk cId="0" sldId="257"/>
            <ac:spMk id="123" creationId="{00000000-0000-0000-0000-000000000000}"/>
          </ac:spMkLst>
        </pc:spChg>
        <pc:picChg chg="del">
          <ac:chgData name="Cristian Ortega" userId="2a50f1d0-4ddc-42dc-9923-99e733694a02" providerId="ADAL" clId="{24A7C3EE-F5CC-4B45-944A-0582F4FF2121}" dt="2023-06-08T15:50:17.696" v="895" actId="478"/>
          <ac:picMkLst>
            <pc:docMk/>
            <pc:sldMk cId="0" sldId="257"/>
            <ac:picMk id="122" creationId="{00000000-0000-0000-0000-000000000000}"/>
          </ac:picMkLst>
        </pc:picChg>
      </pc:sldChg>
      <pc:sldChg chg="addSp delSp modSp mod">
        <pc:chgData name="Cristian Ortega" userId="2a50f1d0-4ddc-42dc-9923-99e733694a02" providerId="ADAL" clId="{24A7C3EE-F5CC-4B45-944A-0582F4FF2121}" dt="2023-06-08T19:02:44.085" v="2490" actId="108"/>
        <pc:sldMkLst>
          <pc:docMk/>
          <pc:sldMk cId="0" sldId="258"/>
        </pc:sldMkLst>
        <pc:spChg chg="add mod">
          <ac:chgData name="Cristian Ortega" userId="2a50f1d0-4ddc-42dc-9923-99e733694a02" providerId="ADAL" clId="{24A7C3EE-F5CC-4B45-944A-0582F4FF2121}" dt="2023-06-08T16:00:27.917" v="966" actId="1076"/>
          <ac:spMkLst>
            <pc:docMk/>
            <pc:sldMk cId="0" sldId="258"/>
            <ac:spMk id="2" creationId="{EA0B586A-B6D3-4567-6A58-E578E8CFA1A8}"/>
          </ac:spMkLst>
        </pc:spChg>
        <pc:spChg chg="add mod">
          <ac:chgData name="Cristian Ortega" userId="2a50f1d0-4ddc-42dc-9923-99e733694a02" providerId="ADAL" clId="{24A7C3EE-F5CC-4B45-944A-0582F4FF2121}" dt="2023-06-08T16:30:07.905" v="1713"/>
          <ac:spMkLst>
            <pc:docMk/>
            <pc:sldMk cId="0" sldId="258"/>
            <ac:spMk id="3" creationId="{7D9C1CD7-7201-28A4-5670-EDF52E12ABEA}"/>
          </ac:spMkLst>
        </pc:spChg>
        <pc:spChg chg="del mod">
          <ac:chgData name="Cristian Ortega" userId="2a50f1d0-4ddc-42dc-9923-99e733694a02" providerId="ADAL" clId="{24A7C3EE-F5CC-4B45-944A-0582F4FF2121}" dt="2023-06-08T16:00:04.701" v="958" actId="478"/>
          <ac:spMkLst>
            <pc:docMk/>
            <pc:sldMk cId="0" sldId="258"/>
            <ac:spMk id="125" creationId="{00000000-0000-0000-0000-000000000000}"/>
          </ac:spMkLst>
        </pc:spChg>
        <pc:spChg chg="mod">
          <ac:chgData name="Cristian Ortega" userId="2a50f1d0-4ddc-42dc-9923-99e733694a02" providerId="ADAL" clId="{24A7C3EE-F5CC-4B45-944A-0582F4FF2121}" dt="2023-06-08T19:02:44.085" v="2490" actId="108"/>
          <ac:spMkLst>
            <pc:docMk/>
            <pc:sldMk cId="0" sldId="258"/>
            <ac:spMk id="129" creationId="{00000000-0000-0000-0000-000000000000}"/>
          </ac:spMkLst>
        </pc:spChg>
      </pc:sldChg>
      <pc:sldChg chg="addSp delSp modSp mod ord">
        <pc:chgData name="Cristian Ortega" userId="2a50f1d0-4ddc-42dc-9923-99e733694a02" providerId="ADAL" clId="{24A7C3EE-F5CC-4B45-944A-0582F4FF2121}" dt="2023-06-08T19:01:53.190" v="2485" actId="108"/>
        <pc:sldMkLst>
          <pc:docMk/>
          <pc:sldMk cId="0" sldId="259"/>
        </pc:sldMkLst>
        <pc:spChg chg="add mod">
          <ac:chgData name="Cristian Ortega" userId="2a50f1d0-4ddc-42dc-9923-99e733694a02" providerId="ADAL" clId="{24A7C3EE-F5CC-4B45-944A-0582F4FF2121}" dt="2023-06-08T17:26:08.741" v="1828" actId="1076"/>
          <ac:spMkLst>
            <pc:docMk/>
            <pc:sldMk cId="0" sldId="259"/>
            <ac:spMk id="2" creationId="{3E1F0C84-1ACD-A5B1-492D-11EF56D135AA}"/>
          </ac:spMkLst>
        </pc:spChg>
        <pc:spChg chg="add mod">
          <ac:chgData name="Cristian Ortega" userId="2a50f1d0-4ddc-42dc-9923-99e733694a02" providerId="ADAL" clId="{24A7C3EE-F5CC-4B45-944A-0582F4FF2121}" dt="2023-06-08T16:29:52.337" v="1710"/>
          <ac:spMkLst>
            <pc:docMk/>
            <pc:sldMk cId="0" sldId="259"/>
            <ac:spMk id="3" creationId="{DB13E06E-FBF8-4BCE-608C-F8360607B773}"/>
          </ac:spMkLst>
        </pc:spChg>
        <pc:spChg chg="del mod">
          <ac:chgData name="Cristian Ortega" userId="2a50f1d0-4ddc-42dc-9923-99e733694a02" providerId="ADAL" clId="{24A7C3EE-F5CC-4B45-944A-0582F4FF2121}" dt="2023-06-08T15:59:01.576" v="938" actId="478"/>
          <ac:spMkLst>
            <pc:docMk/>
            <pc:sldMk cId="0" sldId="259"/>
            <ac:spMk id="131" creationId="{00000000-0000-0000-0000-000000000000}"/>
          </ac:spMkLst>
        </pc:spChg>
        <pc:spChg chg="mod">
          <ac:chgData name="Cristian Ortega" userId="2a50f1d0-4ddc-42dc-9923-99e733694a02" providerId="ADAL" clId="{24A7C3EE-F5CC-4B45-944A-0582F4FF2121}" dt="2023-06-08T19:01:53.190" v="2485" actId="108"/>
          <ac:spMkLst>
            <pc:docMk/>
            <pc:sldMk cId="0" sldId="259"/>
            <ac:spMk id="132" creationId="{00000000-0000-0000-0000-000000000000}"/>
          </ac:spMkLst>
        </pc:spChg>
      </pc:sldChg>
      <pc:sldChg chg="addSp delSp modSp mod">
        <pc:chgData name="Cristian Ortega" userId="2a50f1d0-4ddc-42dc-9923-99e733694a02" providerId="ADAL" clId="{24A7C3EE-F5CC-4B45-944A-0582F4FF2121}" dt="2023-06-08T19:02:55.021" v="2491" actId="108"/>
        <pc:sldMkLst>
          <pc:docMk/>
          <pc:sldMk cId="0" sldId="261"/>
        </pc:sldMkLst>
        <pc:spChg chg="add mod">
          <ac:chgData name="Cristian Ortega" userId="2a50f1d0-4ddc-42dc-9923-99e733694a02" providerId="ADAL" clId="{24A7C3EE-F5CC-4B45-944A-0582F4FF2121}" dt="2023-06-08T18:07:27.507" v="1958" actId="1076"/>
          <ac:spMkLst>
            <pc:docMk/>
            <pc:sldMk cId="0" sldId="261"/>
            <ac:spMk id="2" creationId="{30B895EF-9D68-DCB9-3F71-8029FB2E7DF4}"/>
          </ac:spMkLst>
        </pc:spChg>
        <pc:spChg chg="add mod">
          <ac:chgData name="Cristian Ortega" userId="2a50f1d0-4ddc-42dc-9923-99e733694a02" providerId="ADAL" clId="{24A7C3EE-F5CC-4B45-944A-0582F4FF2121}" dt="2023-06-08T16:30:11.216" v="1714"/>
          <ac:spMkLst>
            <pc:docMk/>
            <pc:sldMk cId="0" sldId="261"/>
            <ac:spMk id="3" creationId="{7CB0E7C7-31AE-51E2-D07E-45D01DABAB0F}"/>
          </ac:spMkLst>
        </pc:spChg>
        <pc:spChg chg="del mod">
          <ac:chgData name="Cristian Ortega" userId="2a50f1d0-4ddc-42dc-9923-99e733694a02" providerId="ADAL" clId="{24A7C3EE-F5CC-4B45-944A-0582F4FF2121}" dt="2023-06-08T16:00:37.005" v="967" actId="478"/>
          <ac:spMkLst>
            <pc:docMk/>
            <pc:sldMk cId="0" sldId="261"/>
            <ac:spMk id="139" creationId="{00000000-0000-0000-0000-000000000000}"/>
          </ac:spMkLst>
        </pc:spChg>
        <pc:spChg chg="mod">
          <ac:chgData name="Cristian Ortega" userId="2a50f1d0-4ddc-42dc-9923-99e733694a02" providerId="ADAL" clId="{24A7C3EE-F5CC-4B45-944A-0582F4FF2121}" dt="2023-06-08T19:02:55.021" v="2491" actId="108"/>
          <ac:spMkLst>
            <pc:docMk/>
            <pc:sldMk cId="0" sldId="261"/>
            <ac:spMk id="141" creationId="{00000000-0000-0000-0000-000000000000}"/>
          </ac:spMkLst>
        </pc:spChg>
      </pc:sldChg>
      <pc:sldChg chg="addSp delSp modSp mod">
        <pc:chgData name="Cristian Ortega" userId="2a50f1d0-4ddc-42dc-9923-99e733694a02" providerId="ADAL" clId="{24A7C3EE-F5CC-4B45-944A-0582F4FF2121}" dt="2023-06-08T18:11:26.529" v="1975" actId="14100"/>
        <pc:sldMkLst>
          <pc:docMk/>
          <pc:sldMk cId="0" sldId="263"/>
        </pc:sldMkLst>
        <pc:spChg chg="add mod">
          <ac:chgData name="Cristian Ortega" userId="2a50f1d0-4ddc-42dc-9923-99e733694a02" providerId="ADAL" clId="{24A7C3EE-F5CC-4B45-944A-0582F4FF2121}" dt="2023-06-08T16:01:22.166" v="978" actId="1076"/>
          <ac:spMkLst>
            <pc:docMk/>
            <pc:sldMk cId="0" sldId="263"/>
            <ac:spMk id="2" creationId="{A16A5969-4887-32E9-1BF3-96BEDE8FE8AB}"/>
          </ac:spMkLst>
        </pc:spChg>
        <pc:spChg chg="add mod">
          <ac:chgData name="Cristian Ortega" userId="2a50f1d0-4ddc-42dc-9923-99e733694a02" providerId="ADAL" clId="{24A7C3EE-F5CC-4B45-944A-0582F4FF2121}" dt="2023-06-08T16:30:15.521" v="1715"/>
          <ac:spMkLst>
            <pc:docMk/>
            <pc:sldMk cId="0" sldId="263"/>
            <ac:spMk id="3" creationId="{89012730-7F5C-C7D7-3DD6-B8D1D299C05D}"/>
          </ac:spMkLst>
        </pc:spChg>
        <pc:spChg chg="del mod">
          <ac:chgData name="Cristian Ortega" userId="2a50f1d0-4ddc-42dc-9923-99e733694a02" providerId="ADAL" clId="{24A7C3EE-F5CC-4B45-944A-0582F4FF2121}" dt="2023-06-08T16:01:04.461" v="973" actId="478"/>
          <ac:spMkLst>
            <pc:docMk/>
            <pc:sldMk cId="0" sldId="263"/>
            <ac:spMk id="147" creationId="{00000000-0000-0000-0000-000000000000}"/>
          </ac:spMkLst>
        </pc:spChg>
        <pc:spChg chg="mod">
          <ac:chgData name="Cristian Ortega" userId="2a50f1d0-4ddc-42dc-9923-99e733694a02" providerId="ADAL" clId="{24A7C3EE-F5CC-4B45-944A-0582F4FF2121}" dt="2023-06-08T18:11:26.529" v="1975" actId="14100"/>
          <ac:spMkLst>
            <pc:docMk/>
            <pc:sldMk cId="0" sldId="263"/>
            <ac:spMk id="148" creationId="{00000000-0000-0000-0000-000000000000}"/>
          </ac:spMkLst>
        </pc:spChg>
      </pc:sldChg>
      <pc:sldChg chg="addSp modSp mod">
        <pc:chgData name="Cristian Ortega" userId="2a50f1d0-4ddc-42dc-9923-99e733694a02" providerId="ADAL" clId="{24A7C3EE-F5CC-4B45-944A-0582F4FF2121}" dt="2023-06-08T16:30:45.733" v="1723" actId="14100"/>
        <pc:sldMkLst>
          <pc:docMk/>
          <pc:sldMk cId="0" sldId="264"/>
        </pc:sldMkLst>
        <pc:spChg chg="add mod">
          <ac:chgData name="Cristian Ortega" userId="2a50f1d0-4ddc-42dc-9923-99e733694a02" providerId="ADAL" clId="{24A7C3EE-F5CC-4B45-944A-0582F4FF2121}" dt="2023-06-08T16:30:42.224" v="1722"/>
          <ac:spMkLst>
            <pc:docMk/>
            <pc:sldMk cId="0" sldId="264"/>
            <ac:spMk id="2" creationId="{58C564E6-C30B-13B3-DE33-5E7ABC1F8690}"/>
          </ac:spMkLst>
        </pc:spChg>
        <pc:picChg chg="mod">
          <ac:chgData name="Cristian Ortega" userId="2a50f1d0-4ddc-42dc-9923-99e733694a02" providerId="ADAL" clId="{24A7C3EE-F5CC-4B45-944A-0582F4FF2121}" dt="2023-06-08T16:30:45.733" v="1723" actId="14100"/>
          <ac:picMkLst>
            <pc:docMk/>
            <pc:sldMk cId="0" sldId="264"/>
            <ac:picMk id="152" creationId="{00000000-0000-0000-0000-000000000000}"/>
          </ac:picMkLst>
        </pc:picChg>
      </pc:sldChg>
      <pc:sldChg chg="addSp modSp">
        <pc:chgData name="Cristian Ortega" userId="2a50f1d0-4ddc-42dc-9923-99e733694a02" providerId="ADAL" clId="{24A7C3EE-F5CC-4B45-944A-0582F4FF2121}" dt="2023-06-08T16:30:29.361" v="1718"/>
        <pc:sldMkLst>
          <pc:docMk/>
          <pc:sldMk cId="0" sldId="265"/>
        </pc:sldMkLst>
        <pc:spChg chg="add mod">
          <ac:chgData name="Cristian Ortega" userId="2a50f1d0-4ddc-42dc-9923-99e733694a02" providerId="ADAL" clId="{24A7C3EE-F5CC-4B45-944A-0582F4FF2121}" dt="2023-06-08T16:30:29.361" v="1718"/>
          <ac:spMkLst>
            <pc:docMk/>
            <pc:sldMk cId="0" sldId="265"/>
            <ac:spMk id="2" creationId="{64C64963-9FB1-5676-703A-4164CE928F36}"/>
          </ac:spMkLst>
        </pc:spChg>
      </pc:sldChg>
      <pc:sldChg chg="addSp delSp modSp mod">
        <pc:chgData name="Cristian Ortega" userId="2a50f1d0-4ddc-42dc-9923-99e733694a02" providerId="ADAL" clId="{24A7C3EE-F5CC-4B45-944A-0582F4FF2121}" dt="2023-06-08T16:30:21.921" v="1716"/>
        <pc:sldMkLst>
          <pc:docMk/>
          <pc:sldMk cId="0" sldId="266"/>
        </pc:sldMkLst>
        <pc:spChg chg="add mod">
          <ac:chgData name="Cristian Ortega" userId="2a50f1d0-4ddc-42dc-9923-99e733694a02" providerId="ADAL" clId="{24A7C3EE-F5CC-4B45-944A-0582F4FF2121}" dt="2023-06-08T16:02:10.350" v="986" actId="1076"/>
          <ac:spMkLst>
            <pc:docMk/>
            <pc:sldMk cId="0" sldId="266"/>
            <ac:spMk id="2" creationId="{89DA3B41-3659-8DBF-2E4B-CFB7BBC303AB}"/>
          </ac:spMkLst>
        </pc:spChg>
        <pc:spChg chg="add mod">
          <ac:chgData name="Cristian Ortega" userId="2a50f1d0-4ddc-42dc-9923-99e733694a02" providerId="ADAL" clId="{24A7C3EE-F5CC-4B45-944A-0582F4FF2121}" dt="2023-06-08T16:30:21.921" v="1716"/>
          <ac:spMkLst>
            <pc:docMk/>
            <pc:sldMk cId="0" sldId="266"/>
            <ac:spMk id="3" creationId="{592E6A5C-C5EC-7CFB-5D14-C37CF8D8322F}"/>
          </ac:spMkLst>
        </pc:spChg>
        <pc:spChg chg="del mod">
          <ac:chgData name="Cristian Ortega" userId="2a50f1d0-4ddc-42dc-9923-99e733694a02" providerId="ADAL" clId="{24A7C3EE-F5CC-4B45-944A-0582F4FF2121}" dt="2023-06-08T16:01:34.238" v="979" actId="478"/>
          <ac:spMkLst>
            <pc:docMk/>
            <pc:sldMk cId="0" sldId="266"/>
            <ac:spMk id="157" creationId="{00000000-0000-0000-0000-000000000000}"/>
          </ac:spMkLst>
        </pc:spChg>
      </pc:sldChg>
      <pc:sldChg chg="addSp modSp">
        <pc:chgData name="Cristian Ortega" userId="2a50f1d0-4ddc-42dc-9923-99e733694a02" providerId="ADAL" clId="{24A7C3EE-F5CC-4B45-944A-0582F4FF2121}" dt="2023-06-08T16:30:24.993" v="1717"/>
        <pc:sldMkLst>
          <pc:docMk/>
          <pc:sldMk cId="0" sldId="267"/>
        </pc:sldMkLst>
        <pc:spChg chg="add mod">
          <ac:chgData name="Cristian Ortega" userId="2a50f1d0-4ddc-42dc-9923-99e733694a02" providerId="ADAL" clId="{24A7C3EE-F5CC-4B45-944A-0582F4FF2121}" dt="2023-06-08T16:30:24.993" v="1717"/>
          <ac:spMkLst>
            <pc:docMk/>
            <pc:sldMk cId="0" sldId="267"/>
            <ac:spMk id="2" creationId="{6F25CF80-89C0-DEE4-B249-360D7D9F3E75}"/>
          </ac:spMkLst>
        </pc:spChg>
      </pc:sldChg>
      <pc:sldChg chg="addSp delSp modSp new mod">
        <pc:chgData name="Cristian Ortega" userId="2a50f1d0-4ddc-42dc-9923-99e733694a02" providerId="ADAL" clId="{24A7C3EE-F5CC-4B45-944A-0582F4FF2121}" dt="2023-06-08T19:01:59.677" v="2486" actId="108"/>
        <pc:sldMkLst>
          <pc:docMk/>
          <pc:sldMk cId="2554400044" sldId="268"/>
        </pc:sldMkLst>
        <pc:spChg chg="del">
          <ac:chgData name="Cristian Ortega" userId="2a50f1d0-4ddc-42dc-9923-99e733694a02" providerId="ADAL" clId="{24A7C3EE-F5CC-4B45-944A-0582F4FF2121}" dt="2023-06-08T14:55:08.662" v="29" actId="478"/>
          <ac:spMkLst>
            <pc:docMk/>
            <pc:sldMk cId="2554400044" sldId="268"/>
            <ac:spMk id="2" creationId="{9B7CC35F-B33A-3232-9B21-B643AE9C0DAC}"/>
          </ac:spMkLst>
        </pc:spChg>
        <pc:spChg chg="add mod">
          <ac:chgData name="Cristian Ortega" userId="2a50f1d0-4ddc-42dc-9923-99e733694a02" providerId="ADAL" clId="{24A7C3EE-F5CC-4B45-944A-0582F4FF2121}" dt="2023-06-08T16:29:56.768" v="1711"/>
          <ac:spMkLst>
            <pc:docMk/>
            <pc:sldMk cId="2554400044" sldId="268"/>
            <ac:spMk id="2" creationId="{B0503A1A-4A98-B93C-B46C-AE1756A2BA65}"/>
          </ac:spMkLst>
        </pc:spChg>
        <pc:spChg chg="mod">
          <ac:chgData name="Cristian Ortega" userId="2a50f1d0-4ddc-42dc-9923-99e733694a02" providerId="ADAL" clId="{24A7C3EE-F5CC-4B45-944A-0582F4FF2121}" dt="2023-06-08T19:01:59.677" v="2486" actId="108"/>
          <ac:spMkLst>
            <pc:docMk/>
            <pc:sldMk cId="2554400044" sldId="268"/>
            <ac:spMk id="3" creationId="{8973E49E-B105-EAD3-4598-5FBBEA07DDD8}"/>
          </ac:spMkLst>
        </pc:spChg>
        <pc:spChg chg="add mod">
          <ac:chgData name="Cristian Ortega" userId="2a50f1d0-4ddc-42dc-9923-99e733694a02" providerId="ADAL" clId="{24A7C3EE-F5CC-4B45-944A-0582F4FF2121}" dt="2023-06-08T17:27:43.981" v="1845" actId="1076"/>
          <ac:spMkLst>
            <pc:docMk/>
            <pc:sldMk cId="2554400044" sldId="268"/>
            <ac:spMk id="5" creationId="{BA2F6010-C8AE-DE6F-2E0B-1FB1E40C9608}"/>
          </ac:spMkLst>
        </pc:spChg>
      </pc:sldChg>
      <pc:sldChg chg="addSp delSp modSp new mod ord">
        <pc:chgData name="Cristian Ortega" userId="2a50f1d0-4ddc-42dc-9923-99e733694a02" providerId="ADAL" clId="{24A7C3EE-F5CC-4B45-944A-0582F4FF2121}" dt="2023-06-08T19:01:26.248" v="2484" actId="108"/>
        <pc:sldMkLst>
          <pc:docMk/>
          <pc:sldMk cId="1016318641" sldId="269"/>
        </pc:sldMkLst>
        <pc:spChg chg="mod">
          <ac:chgData name="Cristian Ortega" userId="2a50f1d0-4ddc-42dc-9923-99e733694a02" providerId="ADAL" clId="{24A7C3EE-F5CC-4B45-944A-0582F4FF2121}" dt="2023-06-08T17:23:18.597" v="1791" actId="1076"/>
          <ac:spMkLst>
            <pc:docMk/>
            <pc:sldMk cId="1016318641" sldId="269"/>
            <ac:spMk id="2" creationId="{E8939BC7-1AB7-1315-89D2-E791F9489F00}"/>
          </ac:spMkLst>
        </pc:spChg>
        <pc:spChg chg="del mod">
          <ac:chgData name="Cristian Ortega" userId="2a50f1d0-4ddc-42dc-9923-99e733694a02" providerId="ADAL" clId="{24A7C3EE-F5CC-4B45-944A-0582F4FF2121}" dt="2023-06-08T16:04:07.871" v="1008" actId="478"/>
          <ac:spMkLst>
            <pc:docMk/>
            <pc:sldMk cId="1016318641" sldId="269"/>
            <ac:spMk id="3" creationId="{83EF7F09-9D67-561A-2A28-D7A9A6367EA8}"/>
          </ac:spMkLst>
        </pc:spChg>
        <pc:spChg chg="add mod">
          <ac:chgData name="Cristian Ortega" userId="2a50f1d0-4ddc-42dc-9923-99e733694a02" providerId="ADAL" clId="{24A7C3EE-F5CC-4B45-944A-0582F4FF2121}" dt="2023-06-08T16:29:44.931" v="1709"/>
          <ac:spMkLst>
            <pc:docMk/>
            <pc:sldMk cId="1016318641" sldId="269"/>
            <ac:spMk id="4" creationId="{52B413FC-A313-9BFA-7494-19BCF87AF9A2}"/>
          </ac:spMkLst>
        </pc:spChg>
        <pc:spChg chg="add mod">
          <ac:chgData name="Cristian Ortega" userId="2a50f1d0-4ddc-42dc-9923-99e733694a02" providerId="ADAL" clId="{24A7C3EE-F5CC-4B45-944A-0582F4FF2121}" dt="2023-06-08T19:01:26.248" v="2484" actId="108"/>
          <ac:spMkLst>
            <pc:docMk/>
            <pc:sldMk cId="1016318641" sldId="269"/>
            <ac:spMk id="6" creationId="{4DCBA3A4-AC79-1282-1A32-E53C4354EFEF}"/>
          </ac:spMkLst>
        </pc:spChg>
        <pc:picChg chg="add mod">
          <ac:chgData name="Cristian Ortega" userId="2a50f1d0-4ddc-42dc-9923-99e733694a02" providerId="ADAL" clId="{24A7C3EE-F5CC-4B45-944A-0582F4FF2121}" dt="2023-06-08T17:22:16.010" v="1773" actId="1076"/>
          <ac:picMkLst>
            <pc:docMk/>
            <pc:sldMk cId="1016318641" sldId="269"/>
            <ac:picMk id="7" creationId="{92AE530F-764B-FBAE-92E7-5CEF4519D7C6}"/>
          </ac:picMkLst>
        </pc:picChg>
      </pc:sldChg>
      <pc:sldChg chg="new del">
        <pc:chgData name="Cristian Ortega" userId="2a50f1d0-4ddc-42dc-9923-99e733694a02" providerId="ADAL" clId="{24A7C3EE-F5CC-4B45-944A-0582F4FF2121}" dt="2023-06-08T14:57:57.837" v="40" actId="680"/>
        <pc:sldMkLst>
          <pc:docMk/>
          <pc:sldMk cId="1278576919" sldId="269"/>
        </pc:sldMkLst>
      </pc:sldChg>
      <pc:sldChg chg="delSp modSp new mod">
        <pc:chgData name="Cristian Ortega" userId="2a50f1d0-4ddc-42dc-9923-99e733694a02" providerId="ADAL" clId="{24A7C3EE-F5CC-4B45-944A-0582F4FF2121}" dt="2023-06-08T15:32:32.353" v="830" actId="20577"/>
        <pc:sldMkLst>
          <pc:docMk/>
          <pc:sldMk cId="2719094941" sldId="270"/>
        </pc:sldMkLst>
        <pc:spChg chg="del">
          <ac:chgData name="Cristian Ortega" userId="2a50f1d0-4ddc-42dc-9923-99e733694a02" providerId="ADAL" clId="{24A7C3EE-F5CC-4B45-944A-0582F4FF2121}" dt="2023-06-08T15:29:43.874" v="722" actId="478"/>
          <ac:spMkLst>
            <pc:docMk/>
            <pc:sldMk cId="2719094941" sldId="270"/>
            <ac:spMk id="2" creationId="{AAEEAE12-F93A-9DC7-3C1A-0648A64FAC05}"/>
          </ac:spMkLst>
        </pc:spChg>
        <pc:spChg chg="mod">
          <ac:chgData name="Cristian Ortega" userId="2a50f1d0-4ddc-42dc-9923-99e733694a02" providerId="ADAL" clId="{24A7C3EE-F5CC-4B45-944A-0582F4FF2121}" dt="2023-06-08T15:32:32.353" v="830" actId="20577"/>
          <ac:spMkLst>
            <pc:docMk/>
            <pc:sldMk cId="2719094941" sldId="270"/>
            <ac:spMk id="3" creationId="{20A7EE60-590D-8919-5E2D-228AE9722B34}"/>
          </ac:spMkLst>
        </pc:spChg>
      </pc:sldChg>
      <pc:sldChg chg="addSp modSp new mod ord">
        <pc:chgData name="Cristian Ortega" userId="2a50f1d0-4ddc-42dc-9923-99e733694a02" providerId="ADAL" clId="{24A7C3EE-F5CC-4B45-944A-0582F4FF2121}" dt="2023-06-08T19:01:17.470" v="2483" actId="108"/>
        <pc:sldMkLst>
          <pc:docMk/>
          <pc:sldMk cId="2686530026" sldId="271"/>
        </pc:sldMkLst>
        <pc:spChg chg="mod">
          <ac:chgData name="Cristian Ortega" userId="2a50f1d0-4ddc-42dc-9923-99e733694a02" providerId="ADAL" clId="{24A7C3EE-F5CC-4B45-944A-0582F4FF2121}" dt="2023-06-08T16:33:33.460" v="1732" actId="1076"/>
          <ac:spMkLst>
            <pc:docMk/>
            <pc:sldMk cId="2686530026" sldId="271"/>
            <ac:spMk id="2" creationId="{C2515E7E-5613-C3F8-2A28-4E1A8ED107E7}"/>
          </ac:spMkLst>
        </pc:spChg>
        <pc:spChg chg="mod">
          <ac:chgData name="Cristian Ortega" userId="2a50f1d0-4ddc-42dc-9923-99e733694a02" providerId="ADAL" clId="{24A7C3EE-F5CC-4B45-944A-0582F4FF2121}" dt="2023-06-08T19:01:17.470" v="2483" actId="108"/>
          <ac:spMkLst>
            <pc:docMk/>
            <pc:sldMk cId="2686530026" sldId="271"/>
            <ac:spMk id="3" creationId="{2251C363-3B0D-6EF5-0B43-6420C30145A0}"/>
          </ac:spMkLst>
        </pc:spChg>
        <pc:spChg chg="add mod">
          <ac:chgData name="Cristian Ortega" userId="2a50f1d0-4ddc-42dc-9923-99e733694a02" providerId="ADAL" clId="{24A7C3EE-F5CC-4B45-944A-0582F4FF2121}" dt="2023-06-08T16:29:26.640" v="1708"/>
          <ac:spMkLst>
            <pc:docMk/>
            <pc:sldMk cId="2686530026" sldId="271"/>
            <ac:spMk id="4" creationId="{BBEFA0CF-DCB3-6945-CAE6-75BAFFA94029}"/>
          </ac:spMkLst>
        </pc:spChg>
      </pc:sldChg>
      <pc:sldChg chg="addSp delSp modSp new mod">
        <pc:chgData name="Cristian Ortega" userId="2a50f1d0-4ddc-42dc-9923-99e733694a02" providerId="ADAL" clId="{24A7C3EE-F5CC-4B45-944A-0582F4FF2121}" dt="2023-06-08T16:32:53.372" v="1729" actId="1076"/>
        <pc:sldMkLst>
          <pc:docMk/>
          <pc:sldMk cId="2167014996" sldId="272"/>
        </pc:sldMkLst>
        <pc:spChg chg="mod">
          <ac:chgData name="Cristian Ortega" userId="2a50f1d0-4ddc-42dc-9923-99e733694a02" providerId="ADAL" clId="{24A7C3EE-F5CC-4B45-944A-0582F4FF2121}" dt="2023-06-08T16:18:35.429" v="1231" actId="14100"/>
          <ac:spMkLst>
            <pc:docMk/>
            <pc:sldMk cId="2167014996" sldId="272"/>
            <ac:spMk id="2" creationId="{74E302C9-643D-3B90-A81D-D8C26795B005}"/>
          </ac:spMkLst>
        </pc:spChg>
        <pc:spChg chg="del mod">
          <ac:chgData name="Cristian Ortega" userId="2a50f1d0-4ddc-42dc-9923-99e733694a02" providerId="ADAL" clId="{24A7C3EE-F5CC-4B45-944A-0582F4FF2121}" dt="2023-06-08T16:09:30.573" v="1040" actId="478"/>
          <ac:spMkLst>
            <pc:docMk/>
            <pc:sldMk cId="2167014996" sldId="272"/>
            <ac:spMk id="3" creationId="{5BCA0704-C407-7498-B521-066B450BBFB3}"/>
          </ac:spMkLst>
        </pc:spChg>
        <pc:spChg chg="add mod">
          <ac:chgData name="Cristian Ortega" userId="2a50f1d0-4ddc-42dc-9923-99e733694a02" providerId="ADAL" clId="{24A7C3EE-F5CC-4B45-944A-0582F4FF2121}" dt="2023-06-08T16:32:42.964" v="1724" actId="14100"/>
          <ac:spMkLst>
            <pc:docMk/>
            <pc:sldMk cId="2167014996" sldId="272"/>
            <ac:spMk id="7" creationId="{89779844-A520-AC40-EEE7-C338D4DD8BD4}"/>
          </ac:spMkLst>
        </pc:spChg>
        <pc:graphicFrameChg chg="add del">
          <ac:chgData name="Cristian Ortega" userId="2a50f1d0-4ddc-42dc-9923-99e733694a02" providerId="ADAL" clId="{24A7C3EE-F5CC-4B45-944A-0582F4FF2121}" dt="2023-06-08T15:43:00.089" v="873" actId="3680"/>
          <ac:graphicFrameMkLst>
            <pc:docMk/>
            <pc:sldMk cId="2167014996" sldId="272"/>
            <ac:graphicFrameMk id="6" creationId="{FE2F8098-8E9F-139F-DE80-01210BCEF9F6}"/>
          </ac:graphicFrameMkLst>
        </pc:graphicFrameChg>
        <pc:picChg chg="add mod">
          <ac:chgData name="Cristian Ortega" userId="2a50f1d0-4ddc-42dc-9923-99e733694a02" providerId="ADAL" clId="{24A7C3EE-F5CC-4B45-944A-0582F4FF2121}" dt="2023-06-08T16:32:53.372" v="1729" actId="1076"/>
          <ac:picMkLst>
            <pc:docMk/>
            <pc:sldMk cId="2167014996" sldId="272"/>
            <ac:picMk id="4" creationId="{153B9791-EC3A-F0F3-5131-3A9F2C037553}"/>
          </ac:picMkLst>
        </pc:picChg>
        <pc:picChg chg="add mod">
          <ac:chgData name="Cristian Ortega" userId="2a50f1d0-4ddc-42dc-9923-99e733694a02" providerId="ADAL" clId="{24A7C3EE-F5CC-4B45-944A-0582F4FF2121}" dt="2023-06-08T16:32:50.044" v="1728" actId="1076"/>
          <ac:picMkLst>
            <pc:docMk/>
            <pc:sldMk cId="2167014996" sldId="272"/>
            <ac:picMk id="5" creationId="{D5814235-EF75-22FE-2B31-00AD62A0196B}"/>
          </ac:picMkLst>
        </pc:picChg>
      </pc:sldChg>
      <pc:sldChg chg="modSp new mod">
        <pc:chgData name="Cristian Ortega" userId="2a50f1d0-4ddc-42dc-9923-99e733694a02" providerId="ADAL" clId="{24A7C3EE-F5CC-4B45-944A-0582F4FF2121}" dt="2023-06-08T17:32:26.924" v="1877" actId="403"/>
        <pc:sldMkLst>
          <pc:docMk/>
          <pc:sldMk cId="3906154812" sldId="273"/>
        </pc:sldMkLst>
        <pc:spChg chg="mod">
          <ac:chgData name="Cristian Ortega" userId="2a50f1d0-4ddc-42dc-9923-99e733694a02" providerId="ADAL" clId="{24A7C3EE-F5CC-4B45-944A-0582F4FF2121}" dt="2023-06-08T17:31:28.189" v="1872" actId="1076"/>
          <ac:spMkLst>
            <pc:docMk/>
            <pc:sldMk cId="3906154812" sldId="273"/>
            <ac:spMk id="2" creationId="{15BABFF5-71B2-18DD-B3C3-B5A3E286B01F}"/>
          </ac:spMkLst>
        </pc:spChg>
        <pc:spChg chg="mod">
          <ac:chgData name="Cristian Ortega" userId="2a50f1d0-4ddc-42dc-9923-99e733694a02" providerId="ADAL" clId="{24A7C3EE-F5CC-4B45-944A-0582F4FF2121}" dt="2023-06-08T17:32:26.924" v="1877" actId="403"/>
          <ac:spMkLst>
            <pc:docMk/>
            <pc:sldMk cId="3906154812" sldId="273"/>
            <ac:spMk id="3" creationId="{22F59F20-95A6-D2A2-47CD-99842EBAAB91}"/>
          </ac:spMkLst>
        </pc:spChg>
      </pc:sldChg>
      <pc:sldChg chg="delSp modSp new mod">
        <pc:chgData name="Cristian Ortega" userId="2a50f1d0-4ddc-42dc-9923-99e733694a02" providerId="ADAL" clId="{24A7C3EE-F5CC-4B45-944A-0582F4FF2121}" dt="2023-06-08T19:02:29.236" v="2488" actId="108"/>
        <pc:sldMkLst>
          <pc:docMk/>
          <pc:sldMk cId="1532523401" sldId="274"/>
        </pc:sldMkLst>
        <pc:spChg chg="del">
          <ac:chgData name="Cristian Ortega" userId="2a50f1d0-4ddc-42dc-9923-99e733694a02" providerId="ADAL" clId="{24A7C3EE-F5CC-4B45-944A-0582F4FF2121}" dt="2023-06-08T17:34:14.572" v="1880" actId="478"/>
          <ac:spMkLst>
            <pc:docMk/>
            <pc:sldMk cId="1532523401" sldId="274"/>
            <ac:spMk id="2" creationId="{037C1162-A1A0-A00F-1918-CC64E63C88DD}"/>
          </ac:spMkLst>
        </pc:spChg>
        <pc:spChg chg="mod">
          <ac:chgData name="Cristian Ortega" userId="2a50f1d0-4ddc-42dc-9923-99e733694a02" providerId="ADAL" clId="{24A7C3EE-F5CC-4B45-944A-0582F4FF2121}" dt="2023-06-08T19:02:29.236" v="2488" actId="108"/>
          <ac:spMkLst>
            <pc:docMk/>
            <pc:sldMk cId="1532523401" sldId="274"/>
            <ac:spMk id="3" creationId="{9FFED2A2-8162-BAE7-28B9-5C179CF8717A}"/>
          </ac:spMkLst>
        </pc:spChg>
      </pc:sldChg>
      <pc:sldChg chg="delSp modSp new mod">
        <pc:chgData name="Cristian Ortega" userId="2a50f1d0-4ddc-42dc-9923-99e733694a02" providerId="ADAL" clId="{24A7C3EE-F5CC-4B45-944A-0582F4FF2121}" dt="2023-06-08T19:03:10.215" v="2493" actId="108"/>
        <pc:sldMkLst>
          <pc:docMk/>
          <pc:sldMk cId="1288633055" sldId="275"/>
        </pc:sldMkLst>
        <pc:spChg chg="del">
          <ac:chgData name="Cristian Ortega" userId="2a50f1d0-4ddc-42dc-9923-99e733694a02" providerId="ADAL" clId="{24A7C3EE-F5CC-4B45-944A-0582F4FF2121}" dt="2023-06-08T18:05:25.989" v="1947" actId="478"/>
          <ac:spMkLst>
            <pc:docMk/>
            <pc:sldMk cId="1288633055" sldId="275"/>
            <ac:spMk id="2" creationId="{F7659897-1CAD-0B08-548E-128A344F9BD3}"/>
          </ac:spMkLst>
        </pc:spChg>
        <pc:spChg chg="mod">
          <ac:chgData name="Cristian Ortega" userId="2a50f1d0-4ddc-42dc-9923-99e733694a02" providerId="ADAL" clId="{24A7C3EE-F5CC-4B45-944A-0582F4FF2121}" dt="2023-06-08T19:03:10.215" v="2493" actId="108"/>
          <ac:spMkLst>
            <pc:docMk/>
            <pc:sldMk cId="1288633055" sldId="275"/>
            <ac:spMk id="3" creationId="{CF6D704F-6C1A-12D8-12D1-B6A71D01B21A}"/>
          </ac:spMkLst>
        </pc:spChg>
      </pc:sldChg>
      <pc:sldChg chg="delSp modSp new mod ord">
        <pc:chgData name="Cristian Ortega" userId="2a50f1d0-4ddc-42dc-9923-99e733694a02" providerId="ADAL" clId="{24A7C3EE-F5CC-4B45-944A-0582F4FF2121}" dt="2023-06-08T19:03:02.674" v="2492" actId="108"/>
        <pc:sldMkLst>
          <pc:docMk/>
          <pc:sldMk cId="1342604050" sldId="276"/>
        </pc:sldMkLst>
        <pc:spChg chg="del">
          <ac:chgData name="Cristian Ortega" userId="2a50f1d0-4ddc-42dc-9923-99e733694a02" providerId="ADAL" clId="{24A7C3EE-F5CC-4B45-944A-0582F4FF2121}" dt="2023-06-08T18:06:42.307" v="1955" actId="478"/>
          <ac:spMkLst>
            <pc:docMk/>
            <pc:sldMk cId="1342604050" sldId="276"/>
            <ac:spMk id="2" creationId="{D30E98AB-33BB-834D-49A8-EDE96044A98A}"/>
          </ac:spMkLst>
        </pc:spChg>
        <pc:spChg chg="mod">
          <ac:chgData name="Cristian Ortega" userId="2a50f1d0-4ddc-42dc-9923-99e733694a02" providerId="ADAL" clId="{24A7C3EE-F5CC-4B45-944A-0582F4FF2121}" dt="2023-06-08T19:03:02.674" v="2492" actId="108"/>
          <ac:spMkLst>
            <pc:docMk/>
            <pc:sldMk cId="1342604050" sldId="276"/>
            <ac:spMk id="3" creationId="{9D953A90-AA43-21CE-43F6-AB96A3A112CC}"/>
          </ac:spMkLst>
        </pc:spChg>
      </pc:sldChg>
      <pc:sldChg chg="modSp new mod">
        <pc:chgData name="Cristian Ortega" userId="2a50f1d0-4ddc-42dc-9923-99e733694a02" providerId="ADAL" clId="{24A7C3EE-F5CC-4B45-944A-0582F4FF2121}" dt="2023-06-08T18:38:08.217" v="2135" actId="1076"/>
        <pc:sldMkLst>
          <pc:docMk/>
          <pc:sldMk cId="2507199906" sldId="277"/>
        </pc:sldMkLst>
        <pc:spChg chg="mod">
          <ac:chgData name="Cristian Ortega" userId="2a50f1d0-4ddc-42dc-9923-99e733694a02" providerId="ADAL" clId="{24A7C3EE-F5CC-4B45-944A-0582F4FF2121}" dt="2023-06-08T18:18:42.922" v="1987" actId="1076"/>
          <ac:spMkLst>
            <pc:docMk/>
            <pc:sldMk cId="2507199906" sldId="277"/>
            <ac:spMk id="2" creationId="{54225EA2-34D3-D552-E0A7-649B64270A35}"/>
          </ac:spMkLst>
        </pc:spChg>
        <pc:spChg chg="mod">
          <ac:chgData name="Cristian Ortega" userId="2a50f1d0-4ddc-42dc-9923-99e733694a02" providerId="ADAL" clId="{24A7C3EE-F5CC-4B45-944A-0582F4FF2121}" dt="2023-06-08T18:38:08.217" v="2135" actId="1076"/>
          <ac:spMkLst>
            <pc:docMk/>
            <pc:sldMk cId="2507199906" sldId="277"/>
            <ac:spMk id="3" creationId="{168DE43E-B4CF-7B34-030F-BBD3C6EB1EDB}"/>
          </ac:spMkLst>
        </pc:spChg>
      </pc:sldChg>
      <pc:sldChg chg="delSp modSp new mod">
        <pc:chgData name="Cristian Ortega" userId="2a50f1d0-4ddc-42dc-9923-99e733694a02" providerId="ADAL" clId="{24A7C3EE-F5CC-4B45-944A-0582F4FF2121}" dt="2023-06-08T18:37:48.377" v="2133" actId="1076"/>
        <pc:sldMkLst>
          <pc:docMk/>
          <pc:sldMk cId="1437400785" sldId="278"/>
        </pc:sldMkLst>
        <pc:spChg chg="del">
          <ac:chgData name="Cristian Ortega" userId="2a50f1d0-4ddc-42dc-9923-99e733694a02" providerId="ADAL" clId="{24A7C3EE-F5CC-4B45-944A-0582F4FF2121}" dt="2023-06-08T18:31:56.787" v="2054" actId="478"/>
          <ac:spMkLst>
            <pc:docMk/>
            <pc:sldMk cId="1437400785" sldId="278"/>
            <ac:spMk id="2" creationId="{BBB48C75-78C7-7F1F-1732-3D9299F88844}"/>
          </ac:spMkLst>
        </pc:spChg>
        <pc:spChg chg="mod">
          <ac:chgData name="Cristian Ortega" userId="2a50f1d0-4ddc-42dc-9923-99e733694a02" providerId="ADAL" clId="{24A7C3EE-F5CC-4B45-944A-0582F4FF2121}" dt="2023-06-08T18:37:48.377" v="2133" actId="1076"/>
          <ac:spMkLst>
            <pc:docMk/>
            <pc:sldMk cId="1437400785" sldId="278"/>
            <ac:spMk id="3" creationId="{25C649AE-DB05-AA5E-AC0A-2A2D78F9FCE3}"/>
          </ac:spMkLst>
        </pc:spChg>
      </pc:sldChg>
      <pc:sldChg chg="modSp new mod">
        <pc:chgData name="Cristian Ortega" userId="2a50f1d0-4ddc-42dc-9923-99e733694a02" providerId="ADAL" clId="{24A7C3EE-F5CC-4B45-944A-0582F4FF2121}" dt="2023-06-08T18:38:55.297" v="2174" actId="1076"/>
        <pc:sldMkLst>
          <pc:docMk/>
          <pc:sldMk cId="2161885422" sldId="279"/>
        </pc:sldMkLst>
        <pc:spChg chg="mod">
          <ac:chgData name="Cristian Ortega" userId="2a50f1d0-4ddc-42dc-9923-99e733694a02" providerId="ADAL" clId="{24A7C3EE-F5CC-4B45-944A-0582F4FF2121}" dt="2023-06-08T18:38:55.297" v="2174" actId="1076"/>
          <ac:spMkLst>
            <pc:docMk/>
            <pc:sldMk cId="2161885422" sldId="279"/>
            <ac:spMk id="2" creationId="{44067241-97B0-2211-A20F-169E909458FD}"/>
          </ac:spMkLst>
        </pc:spChg>
        <pc:spChg chg="mod">
          <ac:chgData name="Cristian Ortega" userId="2a50f1d0-4ddc-42dc-9923-99e733694a02" providerId="ADAL" clId="{24A7C3EE-F5CC-4B45-944A-0582F4FF2121}" dt="2023-06-08T18:35:18.372" v="2101" actId="20577"/>
          <ac:spMkLst>
            <pc:docMk/>
            <pc:sldMk cId="2161885422" sldId="279"/>
            <ac:spMk id="3" creationId="{B938824B-A6E8-4961-841E-43440FD12B08}"/>
          </ac:spMkLst>
        </pc:spChg>
      </pc:sldChg>
      <pc:sldChg chg="modSp new mod">
        <pc:chgData name="Cristian Ortega" userId="2a50f1d0-4ddc-42dc-9923-99e733694a02" providerId="ADAL" clId="{24A7C3EE-F5CC-4B45-944A-0582F4FF2121}" dt="2023-06-08T18:36:26.169" v="2124" actId="1076"/>
        <pc:sldMkLst>
          <pc:docMk/>
          <pc:sldMk cId="2509152568" sldId="280"/>
        </pc:sldMkLst>
        <pc:spChg chg="mod">
          <ac:chgData name="Cristian Ortega" userId="2a50f1d0-4ddc-42dc-9923-99e733694a02" providerId="ADAL" clId="{24A7C3EE-F5CC-4B45-944A-0582F4FF2121}" dt="2023-06-08T18:36:26.169" v="2124" actId="1076"/>
          <ac:spMkLst>
            <pc:docMk/>
            <pc:sldMk cId="2509152568" sldId="280"/>
            <ac:spMk id="2" creationId="{0ED4E8CA-2F0B-1616-3DF6-1D80F1CF5902}"/>
          </ac:spMkLst>
        </pc:spChg>
      </pc:sldChg>
      <pc:sldChg chg="delSp modSp new mod">
        <pc:chgData name="Cristian Ortega" userId="2a50f1d0-4ddc-42dc-9923-99e733694a02" providerId="ADAL" clId="{24A7C3EE-F5CC-4B45-944A-0582F4FF2121}" dt="2023-06-08T18:37:24.369" v="2131" actId="1076"/>
        <pc:sldMkLst>
          <pc:docMk/>
          <pc:sldMk cId="122543160" sldId="281"/>
        </pc:sldMkLst>
        <pc:spChg chg="del">
          <ac:chgData name="Cristian Ortega" userId="2a50f1d0-4ddc-42dc-9923-99e733694a02" providerId="ADAL" clId="{24A7C3EE-F5CC-4B45-944A-0582F4FF2121}" dt="2023-06-08T18:37:00.097" v="2128" actId="478"/>
          <ac:spMkLst>
            <pc:docMk/>
            <pc:sldMk cId="122543160" sldId="281"/>
            <ac:spMk id="2" creationId="{3877070C-F357-07C4-646E-950705543AA3}"/>
          </ac:spMkLst>
        </pc:spChg>
        <pc:spChg chg="mod">
          <ac:chgData name="Cristian Ortega" userId="2a50f1d0-4ddc-42dc-9923-99e733694a02" providerId="ADAL" clId="{24A7C3EE-F5CC-4B45-944A-0582F4FF2121}" dt="2023-06-08T18:37:24.369" v="2131" actId="1076"/>
          <ac:spMkLst>
            <pc:docMk/>
            <pc:sldMk cId="122543160" sldId="281"/>
            <ac:spMk id="3" creationId="{B53C70F8-E5AF-31FA-2281-D3F94AAF0C1A}"/>
          </ac:spMkLst>
        </pc:spChg>
      </pc:sldChg>
      <pc:sldChg chg="modSp new mod">
        <pc:chgData name="Cristian Ortega" userId="2a50f1d0-4ddc-42dc-9923-99e733694a02" providerId="ADAL" clId="{24A7C3EE-F5CC-4B45-944A-0582F4FF2121}" dt="2023-06-08T18:43:33.740" v="2368" actId="404"/>
        <pc:sldMkLst>
          <pc:docMk/>
          <pc:sldMk cId="4285390058" sldId="282"/>
        </pc:sldMkLst>
        <pc:spChg chg="mod">
          <ac:chgData name="Cristian Ortega" userId="2a50f1d0-4ddc-42dc-9923-99e733694a02" providerId="ADAL" clId="{24A7C3EE-F5CC-4B45-944A-0582F4FF2121}" dt="2023-06-08T18:40:06.721" v="2192" actId="1076"/>
          <ac:spMkLst>
            <pc:docMk/>
            <pc:sldMk cId="4285390058" sldId="282"/>
            <ac:spMk id="2" creationId="{9BEFB44A-9008-1E2C-DAC9-22BA7891BC37}"/>
          </ac:spMkLst>
        </pc:spChg>
        <pc:spChg chg="mod">
          <ac:chgData name="Cristian Ortega" userId="2a50f1d0-4ddc-42dc-9923-99e733694a02" providerId="ADAL" clId="{24A7C3EE-F5CC-4B45-944A-0582F4FF2121}" dt="2023-06-08T18:43:33.740" v="2368" actId="404"/>
          <ac:spMkLst>
            <pc:docMk/>
            <pc:sldMk cId="4285390058" sldId="282"/>
            <ac:spMk id="3" creationId="{0BF3C654-86FB-E55E-B0A7-F4E7CE39F8E0}"/>
          </ac:spMkLst>
        </pc:spChg>
      </pc:sldChg>
      <pc:sldChg chg="addSp delSp modSp new mod">
        <pc:chgData name="Cristian Ortega" userId="2a50f1d0-4ddc-42dc-9923-99e733694a02" providerId="ADAL" clId="{24A7C3EE-F5CC-4B45-944A-0582F4FF2121}" dt="2023-06-08T19:00:07.923" v="2482" actId="113"/>
        <pc:sldMkLst>
          <pc:docMk/>
          <pc:sldMk cId="3067647196" sldId="283"/>
        </pc:sldMkLst>
        <pc:spChg chg="mod">
          <ac:chgData name="Cristian Ortega" userId="2a50f1d0-4ddc-42dc-9923-99e733694a02" providerId="ADAL" clId="{24A7C3EE-F5CC-4B45-944A-0582F4FF2121}" dt="2023-06-08T18:47:35.682" v="2444" actId="404"/>
          <ac:spMkLst>
            <pc:docMk/>
            <pc:sldMk cId="3067647196" sldId="283"/>
            <ac:spMk id="2" creationId="{A8B6F035-EE2E-9117-268D-B49E3D9035F2}"/>
          </ac:spMkLst>
        </pc:spChg>
        <pc:spChg chg="add del">
          <ac:chgData name="Cristian Ortega" userId="2a50f1d0-4ddc-42dc-9923-99e733694a02" providerId="ADAL" clId="{24A7C3EE-F5CC-4B45-944A-0582F4FF2121}" dt="2023-06-08T18:48:14.722" v="2447" actId="478"/>
          <ac:spMkLst>
            <pc:docMk/>
            <pc:sldMk cId="3067647196" sldId="283"/>
            <ac:spMk id="3" creationId="{35C70F69-C7A4-4463-8015-752EFE2C8914}"/>
          </ac:spMkLst>
        </pc:spChg>
        <pc:spChg chg="add mod">
          <ac:chgData name="Cristian Ortega" userId="2a50f1d0-4ddc-42dc-9923-99e733694a02" providerId="ADAL" clId="{24A7C3EE-F5CC-4B45-944A-0582F4FF2121}" dt="2023-06-08T18:59:58.131" v="2478" actId="113"/>
          <ac:spMkLst>
            <pc:docMk/>
            <pc:sldMk cId="3067647196" sldId="283"/>
            <ac:spMk id="8" creationId="{FD63448F-A760-9749-14FB-0D8EEED6F3FE}"/>
          </ac:spMkLst>
        </pc:spChg>
        <pc:spChg chg="add mod">
          <ac:chgData name="Cristian Ortega" userId="2a50f1d0-4ddc-42dc-9923-99e733694a02" providerId="ADAL" clId="{24A7C3EE-F5CC-4B45-944A-0582F4FF2121}" dt="2023-06-08T19:00:00.586" v="2479" actId="113"/>
          <ac:spMkLst>
            <pc:docMk/>
            <pc:sldMk cId="3067647196" sldId="283"/>
            <ac:spMk id="10" creationId="{A0E70832-1104-5B40-7774-8C344BDC3F2A}"/>
          </ac:spMkLst>
        </pc:spChg>
        <pc:spChg chg="add mod">
          <ac:chgData name="Cristian Ortega" userId="2a50f1d0-4ddc-42dc-9923-99e733694a02" providerId="ADAL" clId="{24A7C3EE-F5CC-4B45-944A-0582F4FF2121}" dt="2023-06-08T19:00:03.003" v="2480" actId="113"/>
          <ac:spMkLst>
            <pc:docMk/>
            <pc:sldMk cId="3067647196" sldId="283"/>
            <ac:spMk id="12" creationId="{BA7443BE-6B39-A03F-8C51-A082470CFA3C}"/>
          </ac:spMkLst>
        </pc:spChg>
        <pc:spChg chg="add mod">
          <ac:chgData name="Cristian Ortega" userId="2a50f1d0-4ddc-42dc-9923-99e733694a02" providerId="ADAL" clId="{24A7C3EE-F5CC-4B45-944A-0582F4FF2121}" dt="2023-06-08T19:00:05.346" v="2481" actId="113"/>
          <ac:spMkLst>
            <pc:docMk/>
            <pc:sldMk cId="3067647196" sldId="283"/>
            <ac:spMk id="14" creationId="{01DF6D89-4781-85EC-21E0-72D43AE297D6}"/>
          </ac:spMkLst>
        </pc:spChg>
        <pc:spChg chg="add mod">
          <ac:chgData name="Cristian Ortega" userId="2a50f1d0-4ddc-42dc-9923-99e733694a02" providerId="ADAL" clId="{24A7C3EE-F5CC-4B45-944A-0582F4FF2121}" dt="2023-06-08T19:00:07.923" v="2482" actId="113"/>
          <ac:spMkLst>
            <pc:docMk/>
            <pc:sldMk cId="3067647196" sldId="283"/>
            <ac:spMk id="16" creationId="{B58E9061-E7FA-ECF8-E624-728B872500E6}"/>
          </ac:spMkLst>
        </pc:spChg>
        <pc:picChg chg="add mod">
          <ac:chgData name="Cristian Ortega" userId="2a50f1d0-4ddc-42dc-9923-99e733694a02" providerId="ADAL" clId="{24A7C3EE-F5CC-4B45-944A-0582F4FF2121}" dt="2023-06-08T18:47:16.801" v="2442" actId="1076"/>
          <ac:picMkLst>
            <pc:docMk/>
            <pc:sldMk cId="3067647196" sldId="283"/>
            <ac:picMk id="4" creationId="{2C4AD5DC-E446-0579-A262-36A45DB09697}"/>
          </ac:picMkLst>
        </pc:picChg>
        <pc:picChg chg="add mod">
          <ac:chgData name="Cristian Ortega" userId="2a50f1d0-4ddc-42dc-9923-99e733694a02" providerId="ADAL" clId="{24A7C3EE-F5CC-4B45-944A-0582F4FF2121}" dt="2023-06-08T18:47:14.184" v="2441" actId="1076"/>
          <ac:picMkLst>
            <pc:docMk/>
            <pc:sldMk cId="3067647196" sldId="283"/>
            <ac:picMk id="6" creationId="{F7CF2C9E-B6BA-6D55-3098-881AC9AF43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70EDEB02-61A1-4224-94FF-B9B78471593B}" type="datetimeFigureOut">
              <a:rPr lang="es-CO" smtClean="0"/>
              <a:t>8/06/2023</a:t>
            </a:fld>
            <a:endParaRPr lang="es-CO"/>
          </a:p>
        </p:txBody>
      </p:sp>
      <p:sp>
        <p:nvSpPr>
          <p:cNvPr id="4" name="Marcador de imagen de diapositiva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9738819-A8CB-4471-BE7D-5B5BE54F03D2}" type="slidenum">
              <a:rPr lang="es-CO" smtClean="0"/>
              <a:t>‹Nº›</a:t>
            </a:fld>
            <a:endParaRPr lang="es-CO"/>
          </a:p>
        </p:txBody>
      </p:sp>
    </p:spTree>
    <p:extLst>
      <p:ext uri="{BB962C8B-B14F-4D97-AF65-F5344CB8AC3E}">
        <p14:creationId xmlns:p14="http://schemas.microsoft.com/office/powerpoint/2010/main" val="797812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09738819-A8CB-4471-BE7D-5B5BE54F03D2}" type="slidenum">
              <a:rPr lang="es-CO" smtClean="0"/>
              <a:t>4</a:t>
            </a:fld>
            <a:endParaRPr lang="es-CO"/>
          </a:p>
        </p:txBody>
      </p:sp>
    </p:spTree>
    <p:extLst>
      <p:ext uri="{BB962C8B-B14F-4D97-AF65-F5344CB8AC3E}">
        <p14:creationId xmlns:p14="http://schemas.microsoft.com/office/powerpoint/2010/main" val="279346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6" descr="portada-gobierno.png"/>
          <p:cNvPicPr/>
          <p:nvPr/>
        </p:nvPicPr>
        <p:blipFill>
          <a:blip r:embed="rId14"/>
          <a:stretch/>
        </p:blipFill>
        <p:spPr>
          <a:xfrm>
            <a:off x="0" y="0"/>
            <a:ext cx="9142920" cy="5142600"/>
          </a:xfrm>
          <a:prstGeom prst="rect">
            <a:avLst/>
          </a:prstGeom>
          <a:ln w="0">
            <a:noFill/>
          </a:ln>
        </p:spPr>
      </p:pic>
      <p:sp>
        <p:nvSpPr>
          <p:cNvPr id="4"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r>
              <a:rPr lang="es-MX" sz="1800" b="0" strike="noStrike" spc="-1">
                <a:latin typeface="Arial"/>
              </a:rPr>
              <a:t>Pulse para editar el formato del texto de título</a:t>
            </a:r>
          </a:p>
        </p:txBody>
      </p:sp>
      <p:sp>
        <p:nvSpPr>
          <p:cNvPr id="2" name="PlaceHolder 2"/>
          <p:cNvSpPr>
            <a:spLocks noGrp="1"/>
          </p:cNvSpPr>
          <p:nvPr>
            <p:ph type="body"/>
          </p:nvPr>
        </p:nvSpPr>
        <p:spPr>
          <a:xfrm>
            <a:off x="457200" y="1203480"/>
            <a:ext cx="8228880" cy="2982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MX" sz="18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MX" sz="1800" b="0" strike="noStrike" spc="-1">
                <a:latin typeface="Arial"/>
              </a:rPr>
              <a:t>Segundo nivel del esquema</a:t>
            </a:r>
          </a:p>
          <a:p>
            <a:pPr marL="1296000" lvl="2" indent="-288000">
              <a:spcBef>
                <a:spcPts val="850"/>
              </a:spcBef>
              <a:buClr>
                <a:srgbClr val="000000"/>
              </a:buClr>
              <a:buSzPct val="45000"/>
              <a:buFont typeface="Wingdings" charset="2"/>
              <a:buChar char=""/>
            </a:pPr>
            <a:r>
              <a:rPr lang="es-MX" sz="1800" b="0" strike="noStrike" spc="-1">
                <a:latin typeface="Arial"/>
              </a:rPr>
              <a:t>Tercer nivel del esquema</a:t>
            </a:r>
          </a:p>
          <a:p>
            <a:pPr marL="1728000" lvl="3" indent="-216000">
              <a:spcBef>
                <a:spcPts val="567"/>
              </a:spcBef>
              <a:buClr>
                <a:srgbClr val="000000"/>
              </a:buClr>
              <a:buSzPct val="75000"/>
              <a:buFont typeface="Symbol" charset="2"/>
              <a:buChar char=""/>
            </a:pPr>
            <a:r>
              <a:rPr lang="es-MX" sz="1800" b="0" strike="noStrike" spc="-1">
                <a:latin typeface="Arial"/>
              </a:rPr>
              <a:t>Cuarto nivel del esquema</a:t>
            </a:r>
          </a:p>
          <a:p>
            <a:pPr marL="2160000" lvl="4" indent="-216000">
              <a:spcBef>
                <a:spcPts val="283"/>
              </a:spcBef>
              <a:buClr>
                <a:srgbClr val="000000"/>
              </a:buClr>
              <a:buSzPct val="45000"/>
              <a:buFont typeface="Wingdings" charset="2"/>
              <a:buChar char=""/>
            </a:pPr>
            <a:r>
              <a:rPr lang="es-MX" sz="1800" b="0" strike="noStrike" spc="-1">
                <a:latin typeface="Arial"/>
              </a:rPr>
              <a:t>Quinto nivel del esquema</a:t>
            </a:r>
          </a:p>
          <a:p>
            <a:pPr marL="2592000" lvl="5" indent="-216000">
              <a:spcBef>
                <a:spcPts val="283"/>
              </a:spcBef>
              <a:buClr>
                <a:srgbClr val="000000"/>
              </a:buClr>
              <a:buSzPct val="45000"/>
              <a:buFont typeface="Wingdings" charset="2"/>
              <a:buChar char=""/>
            </a:pPr>
            <a:r>
              <a:rPr lang="es-MX" sz="1800" b="0" strike="noStrike" spc="-1">
                <a:latin typeface="Arial"/>
              </a:rPr>
              <a:t>Sexto nivel del esquema</a:t>
            </a:r>
          </a:p>
          <a:p>
            <a:pPr marL="3024000" lvl="6" indent="-216000">
              <a:spcBef>
                <a:spcPts val="283"/>
              </a:spcBef>
              <a:buClr>
                <a:srgbClr val="000000"/>
              </a:buClr>
              <a:buSzPct val="45000"/>
              <a:buFont typeface="Wingdings" charset="2"/>
              <a:buChar char=""/>
            </a:pPr>
            <a:r>
              <a:rPr lang="es-MX"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Imagen 7" descr="interna+textura.png"/>
          <p:cNvPicPr/>
          <p:nvPr/>
        </p:nvPicPr>
        <p:blipFill>
          <a:blip r:embed="rId14"/>
          <a:stretch/>
        </p:blipFill>
        <p:spPr>
          <a:xfrm>
            <a:off x="0" y="0"/>
            <a:ext cx="9142920" cy="514260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s-MX" sz="4400" b="0" strike="noStrike" spc="-1">
                <a:latin typeface="Arial"/>
              </a:rPr>
              <a:t>Pulse para editar el formato del texto de título</a:t>
            </a: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MX"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Imagen 4" descr="cierre.png"/>
          <p:cNvPicPr/>
          <p:nvPr/>
        </p:nvPicPr>
        <p:blipFill>
          <a:blip r:embed="rId14"/>
          <a:stretch/>
        </p:blipFill>
        <p:spPr>
          <a:xfrm>
            <a:off x="0" y="0"/>
            <a:ext cx="9142920" cy="5142600"/>
          </a:xfrm>
          <a:prstGeom prst="rect">
            <a:avLst/>
          </a:prstGeom>
          <a:ln w="0">
            <a:noFill/>
          </a:ln>
        </p:spPr>
      </p:pic>
      <p:sp>
        <p:nvSpPr>
          <p:cNvPr id="7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s-MX" sz="4400" b="0" strike="noStrike" spc="-1">
                <a:latin typeface="Arial"/>
              </a:rPr>
              <a:t>Pulse para editar el formato del texto de título</a:t>
            </a:r>
          </a:p>
        </p:txBody>
      </p:sp>
      <p:sp>
        <p:nvSpPr>
          <p:cNvPr id="8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MX"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4.png"/><Relationship Id="rId7" Type="http://schemas.openxmlformats.org/officeDocument/2006/relationships/slide" Target="slide6.xml"/><Relationship Id="rId12" Type="http://schemas.openxmlformats.org/officeDocument/2006/relationships/slide" Target="slide25.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slide" Target="slide5.xml"/><Relationship Id="rId11" Type="http://schemas.openxmlformats.org/officeDocument/2006/relationships/slide" Target="slide22.xml"/><Relationship Id="rId5" Type="http://schemas.openxmlformats.org/officeDocument/2006/relationships/slide" Target="slide3.xml"/><Relationship Id="rId10" Type="http://schemas.openxmlformats.org/officeDocument/2006/relationships/slide" Target="slide12.xml"/><Relationship Id="rId4" Type="http://schemas.openxmlformats.org/officeDocument/2006/relationships/image" Target="../media/image5.jpeg"/><Relationship Id="rId9" Type="http://schemas.openxmlformats.org/officeDocument/2006/relationships/slide" Target="slide1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o EntryMC">
            <a:extLst>
              <a:ext uri="{FF2B5EF4-FFF2-40B4-BE49-F238E27FC236}">
                <a16:creationId xmlns:a16="http://schemas.microsoft.com/office/drawing/2014/main" id="{47163CD8-1C54-1733-6305-752BF9AF5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465" y="2114987"/>
            <a:ext cx="1650225" cy="8438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nera tu certificado laboral o tu desprendible de nómina">
            <a:extLst>
              <a:ext uri="{FF2B5EF4-FFF2-40B4-BE49-F238E27FC236}">
                <a16:creationId xmlns:a16="http://schemas.microsoft.com/office/drawing/2014/main" id="{C1F31997-431D-1765-353B-0E24CCE52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051" y="2114986"/>
            <a:ext cx="1243996" cy="84385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F288BA4-C1ED-F65C-AD14-E0ADC516D868}"/>
              </a:ext>
            </a:extLst>
          </p:cNvPr>
          <p:cNvSpPr>
            <a:spLocks noGrp="1"/>
          </p:cNvSpPr>
          <p:nvPr>
            <p:ph type="title" idx="4294967295"/>
          </p:nvPr>
        </p:nvSpPr>
        <p:spPr>
          <a:xfrm>
            <a:off x="696045" y="2114986"/>
            <a:ext cx="2491740" cy="843852"/>
          </a:xfr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4000" b="1" spc="-1" dirty="0">
                <a:solidFill>
                  <a:srgbClr val="404040"/>
                </a:solidFill>
                <a:latin typeface="Roboto"/>
                <a:ea typeface="Roboto"/>
                <a:cs typeface="+mn-cs"/>
              </a:rPr>
              <a:t>Entry_MC</a:t>
            </a:r>
            <a:endParaRPr lang="es-CO" sz="4000" b="1" spc="-1" dirty="0">
              <a:solidFill>
                <a:srgbClr val="404040"/>
              </a:solidFill>
              <a:latin typeface="Roboto"/>
              <a:ea typeface="Roboto"/>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adroTexto 1"/>
          <p:cNvSpPr/>
          <p:nvPr/>
        </p:nvSpPr>
        <p:spPr>
          <a:xfrm>
            <a:off x="79488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21" name="Rectángulo 5"/>
          <p:cNvSpPr/>
          <p:nvPr/>
        </p:nvSpPr>
        <p:spPr>
          <a:xfrm>
            <a:off x="0" y="942840"/>
            <a:ext cx="4570920" cy="564480"/>
          </a:xfrm>
          <a:prstGeom prst="rect">
            <a:avLst/>
          </a:prstGeom>
          <a:noFill/>
          <a:ln w="0">
            <a:noFill/>
          </a:ln>
        </p:spPr>
        <p:style>
          <a:lnRef idx="0">
            <a:scrgbClr r="0" g="0" b="0"/>
          </a:lnRef>
          <a:fillRef idx="0">
            <a:scrgbClr r="0" g="0" b="0"/>
          </a:fillRef>
          <a:effectRef idx="0">
            <a:scrgbClr r="0" g="0" b="0"/>
          </a:effectRef>
          <a:fontRef idx="minor"/>
        </p:style>
      </p:sp>
      <p:sp>
        <p:nvSpPr>
          <p:cNvPr id="123" name="Rectángulo 122"/>
          <p:cNvSpPr/>
          <p:nvPr/>
        </p:nvSpPr>
        <p:spPr>
          <a:xfrm>
            <a:off x="1001806" y="1821960"/>
            <a:ext cx="5398994" cy="2137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spcBef>
                <a:spcPts val="1000"/>
              </a:spcBef>
            </a:pPr>
            <a:r>
              <a:rPr lang="es-MX" spc="-1" dirty="0">
                <a:solidFill>
                  <a:srgbClr val="000000"/>
                </a:solidFill>
                <a:latin typeface="Roboto"/>
              </a:rPr>
              <a:t>Desarrollar un sistema de información web que permita normalizar el control y seguimiento en la  entrada, estadía  y  salida del vehículo del patio  taller Bosa Brasil perteneciente al consorcio Masivo Capital </a:t>
            </a:r>
          </a:p>
        </p:txBody>
      </p:sp>
      <p:sp>
        <p:nvSpPr>
          <p:cNvPr id="2" name="Título 1">
            <a:extLst>
              <a:ext uri="{FF2B5EF4-FFF2-40B4-BE49-F238E27FC236}">
                <a16:creationId xmlns:a16="http://schemas.microsoft.com/office/drawing/2014/main" id="{864EE73D-F685-F556-DC14-4C3B729EA478}"/>
              </a:ext>
            </a:extLst>
          </p:cNvPr>
          <p:cNvSpPr>
            <a:spLocks noGrp="1"/>
          </p:cNvSpPr>
          <p:nvPr>
            <p:ph type="title" idx="4294967295"/>
          </p:nvPr>
        </p:nvSpPr>
        <p:spPr>
          <a:xfrm>
            <a:off x="2063183" y="513540"/>
            <a:ext cx="3276240" cy="858600"/>
          </a:xfrm>
        </p:spPr>
        <p:txBody>
          <a:bodyPr/>
          <a:lstStyle/>
          <a:p>
            <a:pPr rtl="0" eaLnBrk="1" latinLnBrk="0" hangingPunct="1"/>
            <a:r>
              <a:rPr lang="es-ES" sz="3000" b="1" kern="1200" spc="-1" dirty="0">
                <a:solidFill>
                  <a:srgbClr val="404040"/>
                </a:solidFill>
                <a:effectLst/>
                <a:latin typeface="Roboto" panose="02000000000000000000" pitchFamily="2" charset="0"/>
                <a:ea typeface="Roboto" panose="02000000000000000000" pitchFamily="2" charset="0"/>
                <a:cs typeface="DejaVu Sans"/>
              </a:rPr>
              <a:t>Objetivo General</a:t>
            </a:r>
            <a:endParaRPr lang="es-CO" dirty="0"/>
          </a:p>
        </p:txBody>
      </p:sp>
      <p:sp>
        <p:nvSpPr>
          <p:cNvPr id="3" name="Botón de acción: ir a inicio 2">
            <a:hlinkClick r:id="rId2" action="ppaction://hlinksldjump"/>
            <a:extLst>
              <a:ext uri="{FF2B5EF4-FFF2-40B4-BE49-F238E27FC236}">
                <a16:creationId xmlns:a16="http://schemas.microsoft.com/office/drawing/2014/main" id="{F2F11E5C-AA0C-FA33-198C-89EC4B1A3A79}"/>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adroTexto 1"/>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26" name="Rectángulo 5"/>
          <p:cNvSpPr/>
          <p:nvPr/>
        </p:nvSpPr>
        <p:spPr>
          <a:xfrm>
            <a:off x="324000" y="1409760"/>
            <a:ext cx="3818520" cy="713520"/>
          </a:xfrm>
          <a:prstGeom prst="rect">
            <a:avLst/>
          </a:prstGeom>
          <a:noFill/>
          <a:ln w="0">
            <a:noFill/>
          </a:ln>
        </p:spPr>
        <p:style>
          <a:lnRef idx="0">
            <a:scrgbClr r="0" g="0" b="0"/>
          </a:lnRef>
          <a:fillRef idx="0">
            <a:scrgbClr r="0" g="0" b="0"/>
          </a:fillRef>
          <a:effectRef idx="0">
            <a:scrgbClr r="0" g="0" b="0"/>
          </a:effectRef>
          <a:fontRef idx="minor"/>
        </p:style>
      </p:sp>
      <p:sp>
        <p:nvSpPr>
          <p:cNvPr id="127" name="Rectángulo 7"/>
          <p:cNvSpPr/>
          <p:nvPr/>
        </p:nvSpPr>
        <p:spPr>
          <a:xfrm>
            <a:off x="4381560" y="1409760"/>
            <a:ext cx="4570920" cy="1155960"/>
          </a:xfrm>
          <a:prstGeom prst="rect">
            <a:avLst/>
          </a:prstGeom>
          <a:noFill/>
          <a:ln w="0">
            <a:noFill/>
          </a:ln>
        </p:spPr>
        <p:style>
          <a:lnRef idx="0">
            <a:scrgbClr r="0" g="0" b="0"/>
          </a:lnRef>
          <a:fillRef idx="0">
            <a:scrgbClr r="0" g="0" b="0"/>
          </a:fillRef>
          <a:effectRef idx="0">
            <a:scrgbClr r="0" g="0" b="0"/>
          </a:effectRef>
          <a:fontRef idx="minor"/>
        </p:style>
      </p:sp>
      <p:sp>
        <p:nvSpPr>
          <p:cNvPr id="128" name="Rectángulo 8"/>
          <p:cNvSpPr/>
          <p:nvPr/>
        </p:nvSpPr>
        <p:spPr>
          <a:xfrm>
            <a:off x="4381560" y="2847240"/>
            <a:ext cx="4570920" cy="1353240"/>
          </a:xfrm>
          <a:prstGeom prst="rect">
            <a:avLst/>
          </a:prstGeom>
          <a:noFill/>
          <a:ln w="0">
            <a:noFill/>
          </a:ln>
        </p:spPr>
        <p:style>
          <a:lnRef idx="0">
            <a:scrgbClr r="0" g="0" b="0"/>
          </a:lnRef>
          <a:fillRef idx="0">
            <a:scrgbClr r="0" g="0" b="0"/>
          </a:fillRef>
          <a:effectRef idx="0">
            <a:scrgbClr r="0" g="0" b="0"/>
          </a:effectRef>
          <a:fontRef idx="minor"/>
        </p:style>
      </p:sp>
      <p:sp>
        <p:nvSpPr>
          <p:cNvPr id="129" name="Rectángulo 128"/>
          <p:cNvSpPr/>
          <p:nvPr/>
        </p:nvSpPr>
        <p:spPr>
          <a:xfrm>
            <a:off x="712430" y="1591491"/>
            <a:ext cx="7338260" cy="251149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indent="-228600" algn="just">
              <a:lnSpc>
                <a:spcPct val="100000"/>
              </a:lnSpc>
              <a:spcBef>
                <a:spcPts val="1000"/>
              </a:spcBef>
              <a:buClr>
                <a:srgbClr val="000000"/>
              </a:buClr>
              <a:buSzPct val="45000"/>
              <a:buFont typeface="Wingdings" charset="2"/>
              <a:buChar char=""/>
            </a:pPr>
            <a:r>
              <a:rPr lang="es-MX" spc="-1" dirty="0">
                <a:solidFill>
                  <a:srgbClr val="000000"/>
                </a:solidFill>
                <a:latin typeface="Roboto"/>
              </a:rPr>
              <a:t>Gestionar el control y seguimiento de los alimentadores que hacen uso de los servicios de mantenimiento en el patio taller Masivo Capital</a:t>
            </a:r>
          </a:p>
          <a:p>
            <a:pPr indent="-228600" algn="just">
              <a:lnSpc>
                <a:spcPct val="100000"/>
              </a:lnSpc>
              <a:spcBef>
                <a:spcPts val="1000"/>
              </a:spcBef>
              <a:buClr>
                <a:srgbClr val="000000"/>
              </a:buClr>
              <a:buSzPct val="45000"/>
              <a:buFont typeface="Wingdings" charset="2"/>
              <a:buChar char=""/>
            </a:pPr>
            <a:r>
              <a:rPr lang="es-MX" spc="-1" dirty="0">
                <a:solidFill>
                  <a:srgbClr val="000000"/>
                </a:solidFill>
                <a:latin typeface="Roboto"/>
              </a:rPr>
              <a:t>Gestionar los usuarios</a:t>
            </a:r>
          </a:p>
          <a:p>
            <a:pPr indent="-228600" algn="just">
              <a:lnSpc>
                <a:spcPct val="100000"/>
              </a:lnSpc>
              <a:spcBef>
                <a:spcPts val="1000"/>
              </a:spcBef>
              <a:buClr>
                <a:srgbClr val="000000"/>
              </a:buClr>
              <a:buSzPct val="45000"/>
              <a:buFont typeface="Wingdings" charset="2"/>
              <a:buChar char=""/>
            </a:pPr>
            <a:r>
              <a:rPr lang="es-MX" spc="-1" dirty="0">
                <a:solidFill>
                  <a:srgbClr val="000000"/>
                </a:solidFill>
                <a:latin typeface="Roboto"/>
              </a:rPr>
              <a:t>Gestionar la entrada y salida de los vehículos</a:t>
            </a:r>
          </a:p>
          <a:p>
            <a:pPr indent="-228600" algn="just">
              <a:lnSpc>
                <a:spcPct val="100000"/>
              </a:lnSpc>
              <a:spcBef>
                <a:spcPts val="1000"/>
              </a:spcBef>
              <a:buClr>
                <a:srgbClr val="000000"/>
              </a:buClr>
              <a:buSzPct val="45000"/>
              <a:buFont typeface="Wingdings" charset="2"/>
              <a:buChar char=""/>
            </a:pPr>
            <a:r>
              <a:rPr lang="es-MX" spc="-1" dirty="0">
                <a:solidFill>
                  <a:srgbClr val="000000"/>
                </a:solidFill>
                <a:latin typeface="Roboto"/>
              </a:rPr>
              <a:t>Gestionar ordenes de trabajo </a:t>
            </a:r>
          </a:p>
          <a:p>
            <a:pPr indent="-228600" algn="just">
              <a:lnSpc>
                <a:spcPct val="100000"/>
              </a:lnSpc>
              <a:spcBef>
                <a:spcPts val="1000"/>
              </a:spcBef>
              <a:buClr>
                <a:srgbClr val="000000"/>
              </a:buClr>
              <a:buSzPct val="45000"/>
              <a:buFont typeface="Wingdings" charset="2"/>
              <a:buChar char=""/>
            </a:pPr>
            <a:r>
              <a:rPr lang="es-MX" spc="-1" dirty="0">
                <a:solidFill>
                  <a:srgbClr val="000000"/>
                </a:solidFill>
                <a:latin typeface="Roboto"/>
              </a:rPr>
              <a:t>Gestionar reportes</a:t>
            </a:r>
          </a:p>
          <a:p>
            <a:pPr>
              <a:lnSpc>
                <a:spcPct val="100000"/>
              </a:lnSpc>
              <a:buNone/>
            </a:pPr>
            <a:endParaRPr lang="es-MX" sz="1800" b="0" strike="noStrike" spc="-1" dirty="0">
              <a:latin typeface="Arial"/>
            </a:endParaRPr>
          </a:p>
        </p:txBody>
      </p:sp>
      <p:sp>
        <p:nvSpPr>
          <p:cNvPr id="2" name="Título 1">
            <a:extLst>
              <a:ext uri="{FF2B5EF4-FFF2-40B4-BE49-F238E27FC236}">
                <a16:creationId xmlns:a16="http://schemas.microsoft.com/office/drawing/2014/main" id="{EA0B586A-B6D3-4567-6A58-E578E8CFA1A8}"/>
              </a:ext>
            </a:extLst>
          </p:cNvPr>
          <p:cNvSpPr>
            <a:spLocks noGrp="1"/>
          </p:cNvSpPr>
          <p:nvPr>
            <p:ph type="title" idx="4294967295"/>
          </p:nvPr>
        </p:nvSpPr>
        <p:spPr>
          <a:xfrm>
            <a:off x="2195610" y="494100"/>
            <a:ext cx="3893820" cy="858600"/>
          </a:xfrm>
        </p:spPr>
        <p:txBody>
          <a:bodyPr/>
          <a:lstStyle/>
          <a:p>
            <a:pPr rtl="0" eaLnBrk="1" latinLnBrk="0" hangingPunct="1"/>
            <a:r>
              <a:rPr lang="es-ES" sz="3000" b="1" kern="1200" spc="-1" dirty="0">
                <a:solidFill>
                  <a:srgbClr val="404040"/>
                </a:solidFill>
                <a:effectLst/>
                <a:latin typeface="Roboto" panose="02000000000000000000" pitchFamily="2" charset="0"/>
                <a:ea typeface="Roboto" panose="02000000000000000000" pitchFamily="2" charset="0"/>
                <a:cs typeface="DejaVu Sans"/>
              </a:rPr>
              <a:t>Objetivos Específicos</a:t>
            </a:r>
            <a:endParaRPr lang="es-CO" dirty="0"/>
          </a:p>
        </p:txBody>
      </p:sp>
      <p:sp>
        <p:nvSpPr>
          <p:cNvPr id="3" name="Botón de acción: ir a inicio 2">
            <a:hlinkClick r:id="rId2" action="ppaction://hlinksldjump"/>
            <a:extLst>
              <a:ext uri="{FF2B5EF4-FFF2-40B4-BE49-F238E27FC236}">
                <a16:creationId xmlns:a16="http://schemas.microsoft.com/office/drawing/2014/main" id="{7D9C1CD7-7201-28A4-5670-EDF52E12ABEA}"/>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adroTexto 18"/>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40" name="CuadroTexto 20"/>
          <p:cNvSpPr/>
          <p:nvPr/>
        </p:nvSpPr>
        <p:spPr>
          <a:xfrm>
            <a:off x="632880" y="1440000"/>
            <a:ext cx="6206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s-MX" sz="1800" b="0" strike="noStrike" spc="-1">
              <a:latin typeface="Arial"/>
            </a:endParaRPr>
          </a:p>
          <a:p>
            <a:pPr>
              <a:lnSpc>
                <a:spcPct val="100000"/>
              </a:lnSpc>
              <a:buNone/>
            </a:pPr>
            <a:endParaRPr lang="es-MX" sz="1800" b="0" strike="noStrike" spc="-1">
              <a:latin typeface="Arial"/>
            </a:endParaRPr>
          </a:p>
        </p:txBody>
      </p:sp>
      <p:sp>
        <p:nvSpPr>
          <p:cNvPr id="141" name="Rectángulo 140"/>
          <p:cNvSpPr/>
          <p:nvPr/>
        </p:nvSpPr>
        <p:spPr>
          <a:xfrm>
            <a:off x="184860" y="1168560"/>
            <a:ext cx="8774280" cy="236129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indent="-228600" algn="just">
              <a:spcBef>
                <a:spcPts val="1000"/>
              </a:spcBef>
              <a:buClr>
                <a:srgbClr val="000000"/>
              </a:buClr>
              <a:buSzPct val="45000"/>
              <a:buFont typeface="Wingdings" charset="2"/>
              <a:buChar char=""/>
            </a:pPr>
            <a:r>
              <a:rPr lang="es-CO" spc="-1" dirty="0">
                <a:solidFill>
                  <a:srgbClr val="000000"/>
                </a:solidFill>
                <a:latin typeface="Roboto"/>
              </a:rPr>
              <a:t>La solución propuesta consiste en el desarrollo de un sistema de información web llamado "Entry_MC" que servirá como una herramienta de apoyo para el seguimiento de los procesos de la empresa Masivo Capital.</a:t>
            </a:r>
          </a:p>
          <a:p>
            <a:pPr indent="-228600" algn="just">
              <a:spcBef>
                <a:spcPts val="1000"/>
              </a:spcBef>
              <a:buClr>
                <a:srgbClr val="000000"/>
              </a:buClr>
              <a:buSzPct val="45000"/>
              <a:buFont typeface="Wingdings" charset="2"/>
              <a:buChar char=""/>
            </a:pPr>
            <a:endParaRPr lang="es-CO" spc="-1" dirty="0">
              <a:solidFill>
                <a:srgbClr val="000000"/>
              </a:solidFill>
              <a:latin typeface="Roboto"/>
            </a:endParaRPr>
          </a:p>
          <a:p>
            <a:pPr indent="-228600" algn="just">
              <a:spcBef>
                <a:spcPts val="1000"/>
              </a:spcBef>
              <a:buClr>
                <a:srgbClr val="000000"/>
              </a:buClr>
              <a:buSzPct val="45000"/>
              <a:buFont typeface="Wingdings" charset="2"/>
              <a:buChar char=""/>
            </a:pPr>
            <a:r>
              <a:rPr lang="es-CO" spc="-1" dirty="0">
                <a:solidFill>
                  <a:srgbClr val="000000"/>
                </a:solidFill>
                <a:latin typeface="Roboto"/>
              </a:rPr>
              <a:t>La importancia de este sistema radica en que permitirá la gestión eficiente de los usuarios administradores, supervisores, inspectores y mecánicos en Masivo Capital. En el módulo de administrador, los usuarios podrán realizar tareas como la asignación de recursos, generación de informes y seguimiento de indicadores clave. </a:t>
            </a:r>
            <a:endParaRPr lang="es-MX" spc="-1" dirty="0">
              <a:solidFill>
                <a:srgbClr val="000000"/>
              </a:solidFill>
              <a:latin typeface="Roboto"/>
            </a:endParaRPr>
          </a:p>
        </p:txBody>
      </p:sp>
      <p:sp>
        <p:nvSpPr>
          <p:cNvPr id="2" name="Título 1">
            <a:extLst>
              <a:ext uri="{FF2B5EF4-FFF2-40B4-BE49-F238E27FC236}">
                <a16:creationId xmlns:a16="http://schemas.microsoft.com/office/drawing/2014/main" id="{30B895EF-9D68-DCB9-3F71-8029FB2E7DF4}"/>
              </a:ext>
            </a:extLst>
          </p:cNvPr>
          <p:cNvSpPr>
            <a:spLocks noGrp="1"/>
          </p:cNvSpPr>
          <p:nvPr>
            <p:ph type="title" idx="4294967295"/>
          </p:nvPr>
        </p:nvSpPr>
        <p:spPr>
          <a:xfrm>
            <a:off x="3143250" y="125820"/>
            <a:ext cx="2857500" cy="858600"/>
          </a:xfrm>
        </p:spPr>
        <p:txBody>
          <a:bodyPr/>
          <a:lstStyle/>
          <a:p>
            <a:pPr rtl="0" eaLnBrk="1" latinLnBrk="0" hangingPunct="1"/>
            <a:r>
              <a:rPr lang="es-ES" sz="3000" b="1" kern="1200" spc="-1" dirty="0">
                <a:solidFill>
                  <a:srgbClr val="404040"/>
                </a:solidFill>
                <a:effectLst/>
                <a:latin typeface="Roboto" panose="02000000000000000000" pitchFamily="2" charset="0"/>
                <a:ea typeface="Roboto" panose="02000000000000000000" pitchFamily="2" charset="0"/>
                <a:cs typeface="DejaVu Sans"/>
              </a:rPr>
              <a:t>Justificación</a:t>
            </a:r>
            <a:endParaRPr lang="es-CO" dirty="0"/>
          </a:p>
        </p:txBody>
      </p:sp>
      <p:sp>
        <p:nvSpPr>
          <p:cNvPr id="3" name="Botón de acción: ir a inicio 2">
            <a:hlinkClick r:id="rId2" action="ppaction://hlinksldjump"/>
            <a:extLst>
              <a:ext uri="{FF2B5EF4-FFF2-40B4-BE49-F238E27FC236}">
                <a16:creationId xmlns:a16="http://schemas.microsoft.com/office/drawing/2014/main" id="{7CB0E7C7-31AE-51E2-D07E-45D01DABAB0F}"/>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D953A90-AA43-21CE-43F6-AB96A3A112CC}"/>
              </a:ext>
            </a:extLst>
          </p:cNvPr>
          <p:cNvSpPr>
            <a:spLocks noGrp="1"/>
          </p:cNvSpPr>
          <p:nvPr>
            <p:ph type="subTitle"/>
          </p:nvPr>
        </p:nvSpPr>
        <p:spPr>
          <a:xfrm>
            <a:off x="914400" y="1080270"/>
            <a:ext cx="7315200" cy="2982960"/>
          </a:xfrm>
        </p:spPr>
        <p:txBody>
          <a:bodyPr/>
          <a:lstStyle/>
          <a:p>
            <a:pPr marL="0" algn="just">
              <a:lnSpc>
                <a:spcPct val="100000"/>
              </a:lnSpc>
              <a:buClr>
                <a:srgbClr val="000000"/>
              </a:buClr>
              <a:buSzPct val="45000"/>
              <a:buFont typeface="Wingdings" charset="2"/>
              <a:buChar char=""/>
            </a:pPr>
            <a:r>
              <a:rPr lang="es-CO" sz="1800" spc="-1" dirty="0">
                <a:solidFill>
                  <a:srgbClr val="000000"/>
                </a:solidFill>
                <a:latin typeface="Roboto"/>
              </a:rPr>
              <a:t>En el módulo de supervisor, los usuarios podrán monitorear en tiempo real la operación del transporte público, identificar posibles inconvenientes y tomar decisiones para optimizar la eficiencia del servicio. En el módulo de inspector, se podrán registrar y verificar el estado de los vehículos, garantizando la seguridad y calidad del transporte. Por último, en el módulo de mecánico, se podrán gestionar las órdenes de trabajo y el mantenimiento de la flota de vehículos, reduciendo tiempos de inactividad y mejorando la disponibilidad del servicio.</a:t>
            </a:r>
          </a:p>
        </p:txBody>
      </p:sp>
    </p:spTree>
    <p:extLst>
      <p:ext uri="{BB962C8B-B14F-4D97-AF65-F5344CB8AC3E}">
        <p14:creationId xmlns:p14="http://schemas.microsoft.com/office/powerpoint/2010/main" val="134260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F6D704F-6C1A-12D8-12D1-B6A71D01B21A}"/>
              </a:ext>
            </a:extLst>
          </p:cNvPr>
          <p:cNvSpPr>
            <a:spLocks noGrp="1"/>
          </p:cNvSpPr>
          <p:nvPr>
            <p:ph type="subTitle"/>
          </p:nvPr>
        </p:nvSpPr>
        <p:spPr>
          <a:xfrm>
            <a:off x="457380" y="1524039"/>
            <a:ext cx="8229240" cy="2095422"/>
          </a:xfrm>
        </p:spPr>
        <p:txBody>
          <a:bodyPr/>
          <a:lstStyle/>
          <a:p>
            <a:pPr marL="0" algn="just">
              <a:lnSpc>
                <a:spcPct val="100000"/>
              </a:lnSpc>
              <a:buClr>
                <a:srgbClr val="000000"/>
              </a:buClr>
              <a:buSzPct val="45000"/>
              <a:buFont typeface="Wingdings" charset="2"/>
              <a:buChar char=""/>
            </a:pPr>
            <a:r>
              <a:rPr lang="es-CO" sz="1800" spc="-1" dirty="0">
                <a:solidFill>
                  <a:srgbClr val="000000"/>
                </a:solidFill>
                <a:latin typeface="Roboto"/>
              </a:rPr>
              <a:t>Este sistema proporcionará beneficios significativos para la empresa Masivo Capital, ya que agilizará los procesos internos, mejorará la toma de decisiones y facilitará la generación de informes gráficos e impresos necesarios para la gestión administrativa. Asimismo, el sistema contribuirá al sector de transporte público, brindando una solución tecnológica avanzada que impulsará la eficiencia y calidad de los servicios de transporte en la ciudad.</a:t>
            </a:r>
          </a:p>
        </p:txBody>
      </p:sp>
    </p:spTree>
    <p:extLst>
      <p:ext uri="{BB962C8B-B14F-4D97-AF65-F5344CB8AC3E}">
        <p14:creationId xmlns:p14="http://schemas.microsoft.com/office/powerpoint/2010/main" val="128863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25EA2-34D3-D552-E0A7-649B64270A35}"/>
              </a:ext>
            </a:extLst>
          </p:cNvPr>
          <p:cNvSpPr>
            <a:spLocks noGrp="1"/>
          </p:cNvSpPr>
          <p:nvPr>
            <p:ph type="title"/>
          </p:nvPr>
        </p:nvSpPr>
        <p:spPr>
          <a:xfrm>
            <a:off x="3684494" y="362160"/>
            <a:ext cx="1775012" cy="594900"/>
          </a:xfrm>
        </p:spPr>
        <p:txBody>
          <a:bodyPr/>
          <a:lstStyle/>
          <a:p>
            <a:r>
              <a:rPr lang="es-419" sz="3000" b="1" spc="-1" dirty="0">
                <a:solidFill>
                  <a:srgbClr val="404040"/>
                </a:solidFill>
                <a:latin typeface="Roboto" panose="02000000000000000000" pitchFamily="2" charset="0"/>
                <a:ea typeface="Roboto" panose="02000000000000000000" pitchFamily="2" charset="0"/>
              </a:rPr>
              <a:t>Alcance</a:t>
            </a:r>
            <a:endParaRPr lang="es-CO" sz="3000" b="1" spc="-1" dirty="0">
              <a:solidFill>
                <a:srgbClr val="404040"/>
              </a:solidFill>
              <a:latin typeface="Roboto" panose="02000000000000000000" pitchFamily="2" charset="0"/>
              <a:ea typeface="Roboto" panose="02000000000000000000" pitchFamily="2" charset="0"/>
            </a:endParaRPr>
          </a:p>
        </p:txBody>
      </p:sp>
      <p:sp>
        <p:nvSpPr>
          <p:cNvPr id="3" name="Subtítulo 2">
            <a:extLst>
              <a:ext uri="{FF2B5EF4-FFF2-40B4-BE49-F238E27FC236}">
                <a16:creationId xmlns:a16="http://schemas.microsoft.com/office/drawing/2014/main" id="{168DE43E-B4CF-7B34-030F-BBD3C6EB1EDB}"/>
              </a:ext>
            </a:extLst>
          </p:cNvPr>
          <p:cNvSpPr>
            <a:spLocks noGrp="1"/>
          </p:cNvSpPr>
          <p:nvPr>
            <p:ph type="subTitle"/>
          </p:nvPr>
        </p:nvSpPr>
        <p:spPr>
          <a:xfrm>
            <a:off x="433757" y="1080270"/>
            <a:ext cx="8276485" cy="2982960"/>
          </a:xfrm>
        </p:spPr>
        <p:txBody>
          <a:bodyPr/>
          <a:lstStyle/>
          <a:p>
            <a:pPr marL="0" indent="0" algn="just">
              <a:lnSpc>
                <a:spcPct val="100000"/>
              </a:lnSpc>
              <a:buNone/>
            </a:pPr>
            <a:r>
              <a:rPr lang="es-CO" sz="1800" spc="-1" dirty="0">
                <a:solidFill>
                  <a:srgbClr val="000000"/>
                </a:solidFill>
                <a:latin typeface="Roboto"/>
              </a:rPr>
              <a:t>El sistema Entry_MC tiene como objetivo principal facilitar y optimizar los procesos de la empresa Masivo Capital. A continuación, se describen las operaciones que los diferentes perfiles de usuarios podrán realizar en el sistema:</a:t>
            </a:r>
          </a:p>
          <a:p>
            <a:pPr marL="0" indent="0" algn="just">
              <a:lnSpc>
                <a:spcPct val="100000"/>
              </a:lnSpc>
              <a:buNone/>
            </a:pPr>
            <a:r>
              <a:rPr lang="es-CO" sz="1800" spc="-1" dirty="0">
                <a:solidFill>
                  <a:srgbClr val="000000"/>
                </a:solidFill>
                <a:latin typeface="Roboto"/>
              </a:rPr>
              <a:t>En el módulo de administrador, los usuarios podrán gestionar la asignación de recursos, realizar seguimiento y generación de informes, así como administrar los perfiles de usuarios y configuraciones del sistema.</a:t>
            </a:r>
          </a:p>
          <a:p>
            <a:endParaRPr lang="es-CO" dirty="0"/>
          </a:p>
        </p:txBody>
      </p:sp>
    </p:spTree>
    <p:extLst>
      <p:ext uri="{BB962C8B-B14F-4D97-AF65-F5344CB8AC3E}">
        <p14:creationId xmlns:p14="http://schemas.microsoft.com/office/powerpoint/2010/main" val="250719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C649AE-DB05-AA5E-AC0A-2A2D78F9FCE3}"/>
              </a:ext>
            </a:extLst>
          </p:cNvPr>
          <p:cNvSpPr>
            <a:spLocks noGrp="1"/>
          </p:cNvSpPr>
          <p:nvPr>
            <p:ph type="subTitle"/>
          </p:nvPr>
        </p:nvSpPr>
        <p:spPr>
          <a:xfrm>
            <a:off x="741314" y="698145"/>
            <a:ext cx="7661372" cy="3747209"/>
          </a:xfrm>
        </p:spPr>
        <p:txBody>
          <a:bodyPr/>
          <a:lstStyle/>
          <a:p>
            <a:pPr marL="0" indent="0" algn="just">
              <a:lnSpc>
                <a:spcPct val="100000"/>
              </a:lnSpc>
              <a:buNone/>
            </a:pPr>
            <a:r>
              <a:rPr lang="es-CO" sz="1800" spc="-1" dirty="0">
                <a:solidFill>
                  <a:srgbClr val="000000"/>
                </a:solidFill>
                <a:latin typeface="Roboto"/>
              </a:rPr>
              <a:t>En el módulo de supervisor, los usuarios podrán monitorear en tiempo real la operación del transporte público, visualizar indicadores clave, gestionar horarios y rutas, y recibir alertas y notificaciones relevantes.</a:t>
            </a:r>
          </a:p>
          <a:p>
            <a:pPr marL="0" indent="0" algn="just">
              <a:lnSpc>
                <a:spcPct val="100000"/>
              </a:lnSpc>
              <a:buNone/>
            </a:pPr>
            <a:r>
              <a:rPr lang="es-CO" sz="1800" spc="-1" dirty="0">
                <a:solidFill>
                  <a:srgbClr val="000000"/>
                </a:solidFill>
                <a:latin typeface="Roboto"/>
              </a:rPr>
              <a:t>En el módulo de inspector, los usuarios podrán realizar registros y verificaciones del estado de los vehículos, gestionar mantenimientos preventivos y correctivos, y generar reportes de inspección.</a:t>
            </a:r>
          </a:p>
        </p:txBody>
      </p:sp>
    </p:spTree>
    <p:extLst>
      <p:ext uri="{BB962C8B-B14F-4D97-AF65-F5344CB8AC3E}">
        <p14:creationId xmlns:p14="http://schemas.microsoft.com/office/powerpoint/2010/main" val="143740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53C70F8-E5AF-31FA-2281-D3F94AAF0C1A}"/>
              </a:ext>
            </a:extLst>
          </p:cNvPr>
          <p:cNvSpPr>
            <a:spLocks noGrp="1"/>
          </p:cNvSpPr>
          <p:nvPr>
            <p:ph type="subTitle"/>
          </p:nvPr>
        </p:nvSpPr>
        <p:spPr>
          <a:xfrm>
            <a:off x="2208679" y="1469075"/>
            <a:ext cx="4726641" cy="2205349"/>
          </a:xfrm>
        </p:spPr>
        <p:txBody>
          <a:bodyPr/>
          <a:lstStyle/>
          <a:p>
            <a:pPr marL="0" indent="0" algn="just">
              <a:lnSpc>
                <a:spcPct val="100000"/>
              </a:lnSpc>
              <a:buNone/>
            </a:pPr>
            <a:r>
              <a:rPr lang="es-CO" sz="1800" spc="-1" dirty="0">
                <a:solidFill>
                  <a:srgbClr val="000000"/>
                </a:solidFill>
                <a:latin typeface="Roboto"/>
              </a:rPr>
              <a:t>En el módulo de mecánico, los usuarios podrán gestionar las órdenes de trabajo, programar mantenimientos, administrar inventario de repuestos, y registrar historial de reparaciones.</a:t>
            </a:r>
          </a:p>
          <a:p>
            <a:endParaRPr lang="es-CO" dirty="0"/>
          </a:p>
        </p:txBody>
      </p:sp>
    </p:spTree>
    <p:extLst>
      <p:ext uri="{BB962C8B-B14F-4D97-AF65-F5344CB8AC3E}">
        <p14:creationId xmlns:p14="http://schemas.microsoft.com/office/powerpoint/2010/main" val="122543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67241-97B0-2211-A20F-169E909458FD}"/>
              </a:ext>
            </a:extLst>
          </p:cNvPr>
          <p:cNvSpPr>
            <a:spLocks noGrp="1"/>
          </p:cNvSpPr>
          <p:nvPr>
            <p:ph type="title"/>
          </p:nvPr>
        </p:nvSpPr>
        <p:spPr>
          <a:xfrm>
            <a:off x="2522734" y="221670"/>
            <a:ext cx="4098171" cy="858600"/>
          </a:xfrm>
        </p:spPr>
        <p:txBody>
          <a:bodyPr/>
          <a:lstStyle/>
          <a:p>
            <a:r>
              <a:rPr lang="es-CO" sz="3000" b="1" spc="-1" dirty="0">
                <a:solidFill>
                  <a:srgbClr val="404040"/>
                </a:solidFill>
                <a:latin typeface="Roboto" panose="02000000000000000000" pitchFamily="2" charset="0"/>
                <a:ea typeface="Roboto" panose="02000000000000000000" pitchFamily="2" charset="0"/>
              </a:rPr>
              <a:t>Que no hace el sistema</a:t>
            </a:r>
            <a:endParaRPr lang="es-CO" dirty="0"/>
          </a:p>
        </p:txBody>
      </p:sp>
      <p:sp>
        <p:nvSpPr>
          <p:cNvPr id="3" name="Subtítulo 2">
            <a:extLst>
              <a:ext uri="{FF2B5EF4-FFF2-40B4-BE49-F238E27FC236}">
                <a16:creationId xmlns:a16="http://schemas.microsoft.com/office/drawing/2014/main" id="{B938824B-A6E8-4961-841E-43440FD12B08}"/>
              </a:ext>
            </a:extLst>
          </p:cNvPr>
          <p:cNvSpPr>
            <a:spLocks noGrp="1"/>
          </p:cNvSpPr>
          <p:nvPr>
            <p:ph type="subTitle"/>
          </p:nvPr>
        </p:nvSpPr>
        <p:spPr>
          <a:xfrm>
            <a:off x="1798364" y="1080270"/>
            <a:ext cx="5546912" cy="2982960"/>
          </a:xfrm>
        </p:spPr>
        <p:txBody>
          <a:bodyPr/>
          <a:lstStyle/>
          <a:p>
            <a:pPr algn="just">
              <a:lnSpc>
                <a:spcPct val="100000"/>
              </a:lnSpc>
            </a:pPr>
            <a:r>
              <a:rPr lang="es-CO" sz="1800" spc="-1" dirty="0">
                <a:solidFill>
                  <a:srgbClr val="000000"/>
                </a:solidFill>
                <a:latin typeface="Roboto"/>
              </a:rPr>
              <a:t>El sistema no realizará la gestión de nómina y recursos humanos de la empresa.</a:t>
            </a:r>
          </a:p>
          <a:p>
            <a:pPr algn="just">
              <a:lnSpc>
                <a:spcPct val="100000"/>
              </a:lnSpc>
            </a:pPr>
            <a:r>
              <a:rPr lang="es-CO" sz="1800" spc="-1" dirty="0">
                <a:solidFill>
                  <a:srgbClr val="000000"/>
                </a:solidFill>
                <a:latin typeface="Roboto"/>
              </a:rPr>
              <a:t>No se encargará del registro y control de pasajeros y tarifas.</a:t>
            </a:r>
          </a:p>
          <a:p>
            <a:pPr algn="just">
              <a:lnSpc>
                <a:spcPct val="100000"/>
              </a:lnSpc>
            </a:pPr>
            <a:r>
              <a:rPr lang="es-CO" sz="1800" spc="-1" dirty="0">
                <a:solidFill>
                  <a:srgbClr val="000000"/>
                </a:solidFill>
                <a:latin typeface="Roboto"/>
              </a:rPr>
              <a:t>No incluirá funciones de venta de boletos o recargas de tarjetas de transporte</a:t>
            </a:r>
          </a:p>
        </p:txBody>
      </p:sp>
    </p:spTree>
    <p:extLst>
      <p:ext uri="{BB962C8B-B14F-4D97-AF65-F5344CB8AC3E}">
        <p14:creationId xmlns:p14="http://schemas.microsoft.com/office/powerpoint/2010/main" val="2161885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4E8CA-2F0B-1616-3DF6-1D80F1CF5902}"/>
              </a:ext>
            </a:extLst>
          </p:cNvPr>
          <p:cNvSpPr>
            <a:spLocks noGrp="1"/>
          </p:cNvSpPr>
          <p:nvPr>
            <p:ph type="title"/>
          </p:nvPr>
        </p:nvSpPr>
        <p:spPr>
          <a:xfrm>
            <a:off x="3395382" y="299330"/>
            <a:ext cx="2353235" cy="751860"/>
          </a:xfrm>
        </p:spPr>
        <p:txBody>
          <a:bodyPr/>
          <a:lstStyle/>
          <a:p>
            <a:r>
              <a:rPr lang="es-419" sz="3000" b="1" spc="-1" dirty="0">
                <a:solidFill>
                  <a:srgbClr val="404040"/>
                </a:solidFill>
                <a:latin typeface="Roboto" panose="02000000000000000000" pitchFamily="2" charset="0"/>
                <a:ea typeface="Roboto" panose="02000000000000000000" pitchFamily="2" charset="0"/>
              </a:rPr>
              <a:t>Tecnologías</a:t>
            </a:r>
            <a:endParaRPr lang="es-CO" sz="3000" b="1" spc="-1" dirty="0">
              <a:solidFill>
                <a:srgbClr val="404040"/>
              </a:solidFill>
              <a:latin typeface="Roboto" panose="02000000000000000000" pitchFamily="2" charset="0"/>
              <a:ea typeface="Roboto" panose="02000000000000000000" pitchFamily="2" charset="0"/>
            </a:endParaRPr>
          </a:p>
        </p:txBody>
      </p:sp>
      <p:sp>
        <p:nvSpPr>
          <p:cNvPr id="3" name="Subtítulo 2">
            <a:extLst>
              <a:ext uri="{FF2B5EF4-FFF2-40B4-BE49-F238E27FC236}">
                <a16:creationId xmlns:a16="http://schemas.microsoft.com/office/drawing/2014/main" id="{42B44666-F02F-015F-7BFA-C5B21483A0FD}"/>
              </a:ext>
            </a:extLst>
          </p:cNvPr>
          <p:cNvSpPr>
            <a:spLocks noGrp="1"/>
          </p:cNvSpPr>
          <p:nvPr>
            <p:ph type="subTitle"/>
          </p:nvPr>
        </p:nvSpPr>
        <p:spPr/>
        <p:txBody>
          <a:bodyPr/>
          <a:lstStyle/>
          <a:p>
            <a:endParaRPr lang="es-CO" dirty="0"/>
          </a:p>
        </p:txBody>
      </p:sp>
    </p:spTree>
    <p:extLst>
      <p:ext uri="{BB962C8B-B14F-4D97-AF65-F5344CB8AC3E}">
        <p14:creationId xmlns:p14="http://schemas.microsoft.com/office/powerpoint/2010/main" val="2509152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A7EE60-590D-8919-5E2D-228AE9722B34}"/>
              </a:ext>
            </a:extLst>
          </p:cNvPr>
          <p:cNvSpPr>
            <a:spLocks noGrp="1"/>
          </p:cNvSpPr>
          <p:nvPr>
            <p:ph type="subTitle"/>
          </p:nvPr>
        </p:nvSpPr>
        <p:spPr>
          <a:xfrm>
            <a:off x="2336426" y="1252829"/>
            <a:ext cx="4471147" cy="2637842"/>
          </a:xfrm>
        </p:spPr>
        <p:txBody>
          <a:bodyPr/>
          <a:lstStyle/>
          <a:p>
            <a:pPr marL="0" indent="0" algn="ctr">
              <a:lnSpc>
                <a:spcPct val="100000"/>
              </a:lnSpc>
              <a:buNone/>
            </a:pPr>
            <a:r>
              <a:rPr lang="es-ES" b="1" spc="-1" dirty="0">
                <a:solidFill>
                  <a:srgbClr val="404040"/>
                </a:solidFill>
                <a:latin typeface="Roboto"/>
                <a:ea typeface="Roboto"/>
              </a:rPr>
              <a:t>Entry_MC</a:t>
            </a:r>
          </a:p>
          <a:p>
            <a:pPr algn="ctr">
              <a:lnSpc>
                <a:spcPct val="100000"/>
              </a:lnSpc>
              <a:buFont typeface="Wingdings" panose="05000000000000000000" pitchFamily="2" charset="2"/>
              <a:buChar char="Ø"/>
            </a:pPr>
            <a:r>
              <a:rPr lang="es-ES" sz="1600" b="1" spc="-1" dirty="0">
                <a:solidFill>
                  <a:srgbClr val="404040"/>
                </a:solidFill>
                <a:latin typeface="Roboto"/>
                <a:ea typeface="Roboto"/>
              </a:rPr>
              <a:t>Marlon Martínez</a:t>
            </a:r>
          </a:p>
          <a:p>
            <a:pPr algn="ctr">
              <a:lnSpc>
                <a:spcPct val="100000"/>
              </a:lnSpc>
              <a:buFont typeface="Wingdings" panose="05000000000000000000" pitchFamily="2" charset="2"/>
              <a:buChar char="Ø"/>
            </a:pPr>
            <a:r>
              <a:rPr lang="es-ES" sz="1600" b="1" spc="-1" dirty="0">
                <a:solidFill>
                  <a:srgbClr val="404040"/>
                </a:solidFill>
                <a:latin typeface="Roboto"/>
                <a:ea typeface="Roboto"/>
              </a:rPr>
              <a:t>William Álvarez</a:t>
            </a:r>
          </a:p>
          <a:p>
            <a:pPr algn="ctr">
              <a:lnSpc>
                <a:spcPct val="100000"/>
              </a:lnSpc>
              <a:buFont typeface="Wingdings" panose="05000000000000000000" pitchFamily="2" charset="2"/>
              <a:buChar char="Ø"/>
            </a:pPr>
            <a:r>
              <a:rPr lang="es-ES" sz="1600" b="1" spc="-1" dirty="0">
                <a:solidFill>
                  <a:srgbClr val="404040"/>
                </a:solidFill>
                <a:latin typeface="Roboto"/>
                <a:ea typeface="Roboto"/>
              </a:rPr>
              <a:t>Cristian Ortega</a:t>
            </a:r>
            <a:endParaRPr lang="es-MX" sz="1600" b="0" strike="noStrike" spc="-1" dirty="0">
              <a:latin typeface="Arial"/>
            </a:endParaRPr>
          </a:p>
          <a:p>
            <a:pPr algn="ctr">
              <a:lnSpc>
                <a:spcPct val="100000"/>
              </a:lnSpc>
              <a:buNone/>
            </a:pPr>
            <a:r>
              <a:rPr lang="es-ES" sz="1600" b="1" strike="noStrike" spc="-1" dirty="0">
                <a:solidFill>
                  <a:srgbClr val="404040"/>
                </a:solidFill>
                <a:latin typeface="Roboto"/>
                <a:ea typeface="Roboto"/>
              </a:rPr>
              <a:t>ADSI – 2338321</a:t>
            </a:r>
          </a:p>
        </p:txBody>
      </p:sp>
    </p:spTree>
    <p:extLst>
      <p:ext uri="{BB962C8B-B14F-4D97-AF65-F5344CB8AC3E}">
        <p14:creationId xmlns:p14="http://schemas.microsoft.com/office/powerpoint/2010/main" val="2719094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FB44A-9008-1E2C-DAC9-22BA7891BC37}"/>
              </a:ext>
            </a:extLst>
          </p:cNvPr>
          <p:cNvSpPr>
            <a:spLocks noGrp="1"/>
          </p:cNvSpPr>
          <p:nvPr>
            <p:ph type="title"/>
          </p:nvPr>
        </p:nvSpPr>
        <p:spPr>
          <a:xfrm>
            <a:off x="3321243" y="328542"/>
            <a:ext cx="2501153" cy="628518"/>
          </a:xfrm>
        </p:spPr>
        <p:txBody>
          <a:bodyPr/>
          <a:lstStyle/>
          <a:p>
            <a:r>
              <a:rPr lang="es-419" sz="3000" b="1" spc="-1" dirty="0">
                <a:solidFill>
                  <a:srgbClr val="404040"/>
                </a:solidFill>
                <a:latin typeface="Roboto" panose="02000000000000000000" pitchFamily="2" charset="0"/>
                <a:ea typeface="Roboto" panose="02000000000000000000" pitchFamily="2" charset="0"/>
              </a:rPr>
              <a:t>Delimitación</a:t>
            </a:r>
            <a:endParaRPr lang="es-CO" sz="3000" b="1" spc="-1" dirty="0">
              <a:solidFill>
                <a:srgbClr val="404040"/>
              </a:solidFill>
              <a:latin typeface="Roboto" panose="02000000000000000000" pitchFamily="2" charset="0"/>
              <a:ea typeface="Roboto" panose="02000000000000000000" pitchFamily="2" charset="0"/>
            </a:endParaRPr>
          </a:p>
        </p:txBody>
      </p:sp>
      <p:sp>
        <p:nvSpPr>
          <p:cNvPr id="3" name="Subtítulo 2">
            <a:extLst>
              <a:ext uri="{FF2B5EF4-FFF2-40B4-BE49-F238E27FC236}">
                <a16:creationId xmlns:a16="http://schemas.microsoft.com/office/drawing/2014/main" id="{0BF3C654-86FB-E55E-B0A7-F4E7CE39F8E0}"/>
              </a:ext>
            </a:extLst>
          </p:cNvPr>
          <p:cNvSpPr>
            <a:spLocks noGrp="1"/>
          </p:cNvSpPr>
          <p:nvPr>
            <p:ph type="subTitle"/>
          </p:nvPr>
        </p:nvSpPr>
        <p:spPr>
          <a:xfrm>
            <a:off x="457199" y="1080270"/>
            <a:ext cx="8229240" cy="2982960"/>
          </a:xfrm>
        </p:spPr>
        <p:txBody>
          <a:bodyPr/>
          <a:lstStyle/>
          <a:p>
            <a:r>
              <a:rPr lang="es-CO" sz="1050" b="0" i="0" dirty="0">
                <a:effectLst/>
                <a:latin typeface="Söhne"/>
              </a:rPr>
              <a:t>párrafo o separación por punto describiendo(máximo 6 líneas por párrafo):</a:t>
            </a:r>
            <a:br>
              <a:rPr lang="es-CO" sz="1050" b="0" i="0" dirty="0">
                <a:effectLst/>
                <a:latin typeface="Söhne"/>
              </a:rPr>
            </a:br>
            <a:br>
              <a:rPr lang="es-CO" sz="1050" b="0" i="0" dirty="0">
                <a:effectLst/>
                <a:latin typeface="Söhne"/>
              </a:rPr>
            </a:br>
            <a:r>
              <a:rPr lang="es-CO" sz="1050" b="0" i="0" dirty="0">
                <a:effectLst/>
                <a:latin typeface="Söhne"/>
              </a:rPr>
              <a:t>- El cronograma: Hasta dónde va el proyecto en términos de tiempo, actividades y evidencias, responsables, entre otros (revisar concepto modelo Gantt)</a:t>
            </a:r>
            <a:br>
              <a:rPr lang="es-CO" sz="1400" b="0" i="0" dirty="0">
                <a:effectLst/>
                <a:latin typeface="Söhne"/>
              </a:rPr>
            </a:br>
            <a:br>
              <a:rPr lang="es-CO" sz="1400" b="0" i="0" dirty="0">
                <a:effectLst/>
                <a:latin typeface="Söhne"/>
              </a:rPr>
            </a:br>
            <a:r>
              <a:rPr lang="es-CO" sz="1050" b="0" i="0" dirty="0">
                <a:effectLst/>
                <a:latin typeface="Söhne"/>
              </a:rPr>
              <a:t>nota: no se usan viñetas o numeración, a menos que sea para contar o describir una serie de pasos. se utilizan imágenes de apoyo.</a:t>
            </a:r>
            <a:endParaRPr lang="es-CO" sz="1400" dirty="0"/>
          </a:p>
        </p:txBody>
      </p:sp>
    </p:spTree>
    <p:extLst>
      <p:ext uri="{BB962C8B-B14F-4D97-AF65-F5344CB8AC3E}">
        <p14:creationId xmlns:p14="http://schemas.microsoft.com/office/powerpoint/2010/main" val="4285390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6F035-EE2E-9117-268D-B49E3D9035F2}"/>
              </a:ext>
            </a:extLst>
          </p:cNvPr>
          <p:cNvSpPr>
            <a:spLocks noGrp="1"/>
          </p:cNvSpPr>
          <p:nvPr>
            <p:ph type="title"/>
          </p:nvPr>
        </p:nvSpPr>
        <p:spPr>
          <a:xfrm>
            <a:off x="1129553" y="272435"/>
            <a:ext cx="4424082" cy="858600"/>
          </a:xfrm>
        </p:spPr>
        <p:txBody>
          <a:bodyPr/>
          <a:lstStyle/>
          <a:p>
            <a:r>
              <a:rPr lang="es-419" sz="2400" b="1" spc="-1" dirty="0">
                <a:solidFill>
                  <a:srgbClr val="404040"/>
                </a:solidFill>
                <a:latin typeface="Roboto" panose="02000000000000000000" pitchFamily="2" charset="0"/>
                <a:ea typeface="Roboto" panose="02000000000000000000" pitchFamily="2" charset="0"/>
              </a:rPr>
              <a:t>Entregables Proyecto Formativo por Trimestre</a:t>
            </a:r>
            <a:endParaRPr lang="es-CO" sz="2400" b="1" spc="-1" dirty="0">
              <a:solidFill>
                <a:srgbClr val="404040"/>
              </a:solidFill>
              <a:latin typeface="Roboto" panose="02000000000000000000" pitchFamily="2" charset="0"/>
              <a:ea typeface="Roboto" panose="02000000000000000000" pitchFamily="2" charset="0"/>
            </a:endParaRPr>
          </a:p>
        </p:txBody>
      </p:sp>
      <p:pic>
        <p:nvPicPr>
          <p:cNvPr id="4" name="Picture 4" descr="Genera tu certificado laboral o tu desprendible de nómina">
            <a:extLst>
              <a:ext uri="{FF2B5EF4-FFF2-40B4-BE49-F238E27FC236}">
                <a16:creationId xmlns:a16="http://schemas.microsoft.com/office/drawing/2014/main" id="{2C4AD5DC-E446-0579-A262-36A45DB09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3104" y="272435"/>
            <a:ext cx="891343" cy="60463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F7CF2C9E-B6BA-6D55-3098-881AC9AF4320}"/>
              </a:ext>
            </a:extLst>
          </p:cNvPr>
          <p:cNvPicPr>
            <a:picLocks noChangeAspect="1"/>
          </p:cNvPicPr>
          <p:nvPr/>
        </p:nvPicPr>
        <p:blipFill>
          <a:blip r:embed="rId3"/>
          <a:stretch>
            <a:fillRect/>
          </a:stretch>
        </p:blipFill>
        <p:spPr>
          <a:xfrm>
            <a:off x="5930152" y="272435"/>
            <a:ext cx="1131313" cy="604632"/>
          </a:xfrm>
          <a:prstGeom prst="rect">
            <a:avLst/>
          </a:prstGeom>
        </p:spPr>
      </p:pic>
      <p:sp>
        <p:nvSpPr>
          <p:cNvPr id="8" name="CuadroTexto 7">
            <a:extLst>
              <a:ext uri="{FF2B5EF4-FFF2-40B4-BE49-F238E27FC236}">
                <a16:creationId xmlns:a16="http://schemas.microsoft.com/office/drawing/2014/main" id="{FD63448F-A760-9749-14FB-0D8EEED6F3FE}"/>
              </a:ext>
            </a:extLst>
          </p:cNvPr>
          <p:cNvSpPr txBox="1"/>
          <p:nvPr/>
        </p:nvSpPr>
        <p:spPr>
          <a:xfrm>
            <a:off x="221877" y="1131035"/>
            <a:ext cx="1976718" cy="1615827"/>
          </a:xfrm>
          <a:prstGeom prst="rect">
            <a:avLst/>
          </a:prstGeom>
          <a:noFill/>
        </p:spPr>
        <p:txBody>
          <a:bodyPr wrap="square">
            <a:spAutoFit/>
          </a:bodyPr>
          <a:lstStyle/>
          <a:p>
            <a:r>
              <a:rPr lang="es-CO" sz="900" b="1" dirty="0"/>
              <a:t>I Trimestre</a:t>
            </a:r>
          </a:p>
          <a:p>
            <a:r>
              <a:rPr lang="es-CO" sz="900" dirty="0"/>
              <a:t>- Plan de proyecto</a:t>
            </a:r>
          </a:p>
          <a:p>
            <a:r>
              <a:rPr lang="es-CO" sz="900" dirty="0"/>
              <a:t>- Levantamiento de información</a:t>
            </a:r>
          </a:p>
          <a:p>
            <a:r>
              <a:rPr lang="es-CO" sz="900" dirty="0"/>
              <a:t>- Diagramas de proceso</a:t>
            </a:r>
          </a:p>
          <a:p>
            <a:r>
              <a:rPr lang="es-CO" sz="900" dirty="0"/>
              <a:t>- IEEE-830 o Historias de usuarios</a:t>
            </a:r>
          </a:p>
          <a:p>
            <a:r>
              <a:rPr lang="es-CO" sz="900" dirty="0"/>
              <a:t>- Diagrama casos de usos</a:t>
            </a:r>
          </a:p>
          <a:p>
            <a:r>
              <a:rPr lang="es-CO" sz="900" dirty="0"/>
              <a:t>- Casos de uso extendido</a:t>
            </a:r>
          </a:p>
          <a:p>
            <a:r>
              <a:rPr lang="es-CO" sz="900" dirty="0"/>
              <a:t>- Diagrama de clases</a:t>
            </a:r>
          </a:p>
          <a:p>
            <a:r>
              <a:rPr lang="es-CO" sz="900" dirty="0"/>
              <a:t>- Prototipo no funcional</a:t>
            </a:r>
          </a:p>
          <a:p>
            <a:r>
              <a:rPr lang="es-CO" sz="900" dirty="0"/>
              <a:t>- Patrón de diseño</a:t>
            </a:r>
          </a:p>
          <a:p>
            <a:r>
              <a:rPr lang="es-CO" sz="900" dirty="0"/>
              <a:t>- Entregables</a:t>
            </a:r>
          </a:p>
        </p:txBody>
      </p:sp>
      <p:sp>
        <p:nvSpPr>
          <p:cNvPr id="10" name="CuadroTexto 9">
            <a:extLst>
              <a:ext uri="{FF2B5EF4-FFF2-40B4-BE49-F238E27FC236}">
                <a16:creationId xmlns:a16="http://schemas.microsoft.com/office/drawing/2014/main" id="{A0E70832-1104-5B40-7774-8C344BDC3F2A}"/>
              </a:ext>
            </a:extLst>
          </p:cNvPr>
          <p:cNvSpPr txBox="1"/>
          <p:nvPr/>
        </p:nvSpPr>
        <p:spPr>
          <a:xfrm>
            <a:off x="2262468" y="1131035"/>
            <a:ext cx="1687606" cy="1200329"/>
          </a:xfrm>
          <a:prstGeom prst="rect">
            <a:avLst/>
          </a:prstGeom>
          <a:noFill/>
        </p:spPr>
        <p:txBody>
          <a:bodyPr wrap="square">
            <a:spAutoFit/>
          </a:bodyPr>
          <a:lstStyle/>
          <a:p>
            <a:r>
              <a:rPr lang="es-CO" sz="900" b="1" dirty="0"/>
              <a:t>II Trimestre</a:t>
            </a:r>
          </a:p>
          <a:p>
            <a:r>
              <a:rPr lang="es-CO" sz="900" dirty="0"/>
              <a:t>- Modelo Entidad Relación</a:t>
            </a:r>
          </a:p>
          <a:p>
            <a:r>
              <a:rPr lang="es-CO" sz="900" dirty="0"/>
              <a:t>- Modelo Relacional</a:t>
            </a:r>
          </a:p>
          <a:p>
            <a:r>
              <a:rPr lang="es-CO" sz="900" dirty="0"/>
              <a:t>- Diccionario de Datos</a:t>
            </a:r>
          </a:p>
          <a:p>
            <a:r>
              <a:rPr lang="es-CO" sz="900" dirty="0"/>
              <a:t>- Script de la BBDD</a:t>
            </a:r>
          </a:p>
          <a:p>
            <a:r>
              <a:rPr lang="es-CO" sz="900" dirty="0"/>
              <a:t>- Sentencias DDL</a:t>
            </a:r>
          </a:p>
          <a:p>
            <a:r>
              <a:rPr lang="es-CO" sz="900" dirty="0"/>
              <a:t>- Consultas DML</a:t>
            </a:r>
          </a:p>
          <a:p>
            <a:r>
              <a:rPr lang="es-CO" sz="900" dirty="0"/>
              <a:t>- Automatización de la BBDD</a:t>
            </a:r>
          </a:p>
        </p:txBody>
      </p:sp>
      <p:sp>
        <p:nvSpPr>
          <p:cNvPr id="12" name="CuadroTexto 11">
            <a:extLst>
              <a:ext uri="{FF2B5EF4-FFF2-40B4-BE49-F238E27FC236}">
                <a16:creationId xmlns:a16="http://schemas.microsoft.com/office/drawing/2014/main" id="{BA7443BE-6B39-A03F-8C51-A082470CFA3C}"/>
              </a:ext>
            </a:extLst>
          </p:cNvPr>
          <p:cNvSpPr txBox="1"/>
          <p:nvPr/>
        </p:nvSpPr>
        <p:spPr>
          <a:xfrm>
            <a:off x="3950074" y="1131035"/>
            <a:ext cx="1472453" cy="646331"/>
          </a:xfrm>
          <a:prstGeom prst="rect">
            <a:avLst/>
          </a:prstGeom>
          <a:noFill/>
        </p:spPr>
        <p:txBody>
          <a:bodyPr wrap="square">
            <a:spAutoFit/>
          </a:bodyPr>
          <a:lstStyle/>
          <a:p>
            <a:r>
              <a:rPr lang="es-CO" sz="900" b="1" dirty="0"/>
              <a:t>III Trimestre</a:t>
            </a:r>
          </a:p>
          <a:p>
            <a:r>
              <a:rPr lang="es-CO" sz="900" dirty="0"/>
              <a:t>- Planeación de pruebas</a:t>
            </a:r>
          </a:p>
          <a:p>
            <a:r>
              <a:rPr lang="es-CO" sz="900" dirty="0"/>
              <a:t>- Ejecución de Pruebas</a:t>
            </a:r>
          </a:p>
          <a:p>
            <a:r>
              <a:rPr lang="es-CO" sz="900" dirty="0"/>
              <a:t>- Entregables</a:t>
            </a:r>
          </a:p>
        </p:txBody>
      </p:sp>
      <p:sp>
        <p:nvSpPr>
          <p:cNvPr id="14" name="CuadroTexto 13">
            <a:extLst>
              <a:ext uri="{FF2B5EF4-FFF2-40B4-BE49-F238E27FC236}">
                <a16:creationId xmlns:a16="http://schemas.microsoft.com/office/drawing/2014/main" id="{01DF6D89-4781-85EC-21E0-72D43AE297D6}"/>
              </a:ext>
            </a:extLst>
          </p:cNvPr>
          <p:cNvSpPr txBox="1"/>
          <p:nvPr/>
        </p:nvSpPr>
        <p:spPr>
          <a:xfrm>
            <a:off x="5422527" y="1131035"/>
            <a:ext cx="1758202" cy="1061829"/>
          </a:xfrm>
          <a:prstGeom prst="rect">
            <a:avLst/>
          </a:prstGeom>
          <a:noFill/>
        </p:spPr>
        <p:txBody>
          <a:bodyPr wrap="square">
            <a:spAutoFit/>
          </a:bodyPr>
          <a:lstStyle/>
          <a:p>
            <a:r>
              <a:rPr lang="es-CO" sz="900" b="1" dirty="0"/>
              <a:t>IV Trimestre</a:t>
            </a:r>
          </a:p>
          <a:p>
            <a:r>
              <a:rPr lang="es-CO" sz="900" dirty="0"/>
              <a:t>- Manual de Instalación</a:t>
            </a:r>
          </a:p>
          <a:p>
            <a:r>
              <a:rPr lang="es-CO" sz="900" dirty="0"/>
              <a:t>- Configuración del Servidor de Aplicaciones</a:t>
            </a:r>
          </a:p>
          <a:p>
            <a:r>
              <a:rPr lang="es-CO" sz="900" dirty="0"/>
              <a:t>- Configuración del Servidor de BBDD</a:t>
            </a:r>
          </a:p>
          <a:p>
            <a:r>
              <a:rPr lang="es-CO" sz="900" dirty="0"/>
              <a:t>- Entregables</a:t>
            </a:r>
          </a:p>
        </p:txBody>
      </p:sp>
      <p:sp>
        <p:nvSpPr>
          <p:cNvPr id="16" name="CuadroTexto 15">
            <a:extLst>
              <a:ext uri="{FF2B5EF4-FFF2-40B4-BE49-F238E27FC236}">
                <a16:creationId xmlns:a16="http://schemas.microsoft.com/office/drawing/2014/main" id="{B58E9061-E7FA-ECF8-E624-728B872500E6}"/>
              </a:ext>
            </a:extLst>
          </p:cNvPr>
          <p:cNvSpPr txBox="1"/>
          <p:nvPr/>
        </p:nvSpPr>
        <p:spPr>
          <a:xfrm>
            <a:off x="7241241" y="1131035"/>
            <a:ext cx="1472453" cy="784830"/>
          </a:xfrm>
          <a:prstGeom prst="rect">
            <a:avLst/>
          </a:prstGeom>
          <a:noFill/>
        </p:spPr>
        <p:txBody>
          <a:bodyPr wrap="square">
            <a:spAutoFit/>
          </a:bodyPr>
          <a:lstStyle/>
          <a:p>
            <a:r>
              <a:rPr lang="es-CO" sz="900" b="1" dirty="0"/>
              <a:t>V Trimestre</a:t>
            </a:r>
          </a:p>
          <a:p>
            <a:r>
              <a:rPr lang="es-CO" sz="900" dirty="0"/>
              <a:t>- Manual de Usuario</a:t>
            </a:r>
          </a:p>
          <a:p>
            <a:r>
              <a:rPr lang="es-CO" sz="900" dirty="0"/>
              <a:t>- Sistema de Información Web Remoto</a:t>
            </a:r>
          </a:p>
          <a:p>
            <a:r>
              <a:rPr lang="es-CO" sz="900" dirty="0"/>
              <a:t>- Entregables</a:t>
            </a:r>
          </a:p>
        </p:txBody>
      </p:sp>
    </p:spTree>
    <p:extLst>
      <p:ext uri="{BB962C8B-B14F-4D97-AF65-F5344CB8AC3E}">
        <p14:creationId xmlns:p14="http://schemas.microsoft.com/office/powerpoint/2010/main" val="3067647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adroTexto 9"/>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48" name="CuadroTexto 11"/>
          <p:cNvSpPr/>
          <p:nvPr/>
        </p:nvSpPr>
        <p:spPr>
          <a:xfrm>
            <a:off x="504720" y="1469880"/>
            <a:ext cx="6783586" cy="279418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spcBef>
                <a:spcPts val="1000"/>
              </a:spcBef>
            </a:pPr>
            <a:r>
              <a:rPr lang="es-CO" spc="-1" dirty="0">
                <a:solidFill>
                  <a:srgbClr val="000000"/>
                </a:solidFill>
                <a:latin typeface="Roboto"/>
              </a:rPr>
              <a:t>Para la realización entre las variables  hora de salida y congestión de tráfico  entre las salidas y el nivel de tráfico utilizamos dos tablas realizadas para el 2021</a:t>
            </a:r>
            <a:endParaRPr lang="es-MX" spc="-1" dirty="0">
              <a:solidFill>
                <a:srgbClr val="000000"/>
              </a:solidFill>
              <a:latin typeface="Roboto"/>
            </a:endParaRPr>
          </a:p>
          <a:p>
            <a:pPr algn="just">
              <a:spcBef>
                <a:spcPts val="1000"/>
              </a:spcBef>
            </a:pPr>
            <a:r>
              <a:rPr lang="es-CO" spc="-1" dirty="0">
                <a:solidFill>
                  <a:srgbClr val="000000"/>
                </a:solidFill>
                <a:latin typeface="Roboto"/>
              </a:rPr>
              <a:t>La primera tabla comportamiento seguridad vial </a:t>
            </a:r>
            <a:endParaRPr lang="es-MX" spc="-1" dirty="0">
              <a:solidFill>
                <a:srgbClr val="000000"/>
              </a:solidFill>
              <a:latin typeface="Roboto"/>
            </a:endParaRPr>
          </a:p>
          <a:p>
            <a:pPr algn="just">
              <a:spcBef>
                <a:spcPts val="1000"/>
              </a:spcBef>
            </a:pPr>
            <a:r>
              <a:rPr lang="es-CO" spc="-1" dirty="0">
                <a:solidFill>
                  <a:srgbClr val="000000"/>
                </a:solidFill>
                <a:latin typeface="Roboto"/>
              </a:rPr>
              <a:t> “encuesta territorial de comportamiento en seguridad vial”  (Aparicio, 2020a) utilizando la variable percepción accidentes de tránsito y la tabla  consolidada de salidas del sistema troncal por franja horaria, filtrando por la ruta 9-6  av. Villavicencio </a:t>
            </a:r>
            <a:endParaRPr lang="es-MX" spc="-1" dirty="0">
              <a:solidFill>
                <a:srgbClr val="000000"/>
              </a:solidFill>
              <a:latin typeface="Roboto"/>
            </a:endParaRPr>
          </a:p>
          <a:p>
            <a:pPr>
              <a:lnSpc>
                <a:spcPct val="100000"/>
              </a:lnSpc>
              <a:buNone/>
            </a:pPr>
            <a:endParaRPr lang="es-MX" sz="1500" b="0" strike="noStrike" spc="-1" dirty="0">
              <a:latin typeface="Arial"/>
            </a:endParaRPr>
          </a:p>
        </p:txBody>
      </p:sp>
      <p:pic>
        <p:nvPicPr>
          <p:cNvPr id="149" name="Google Shape;46;p 1" descr="Un dibujo de un personaje de caricatura&#10;&#10;Descripción generada automáticamente con confianza baja"/>
          <p:cNvPicPr/>
          <p:nvPr/>
        </p:nvPicPr>
        <p:blipFill>
          <a:blip r:embed="rId2"/>
          <a:stretch/>
        </p:blipFill>
        <p:spPr>
          <a:xfrm>
            <a:off x="7156980" y="1570973"/>
            <a:ext cx="1636920" cy="1584000"/>
          </a:xfrm>
          <a:prstGeom prst="rect">
            <a:avLst/>
          </a:prstGeom>
          <a:ln w="0">
            <a:noFill/>
          </a:ln>
        </p:spPr>
      </p:pic>
      <p:sp>
        <p:nvSpPr>
          <p:cNvPr id="2" name="Título 1">
            <a:extLst>
              <a:ext uri="{FF2B5EF4-FFF2-40B4-BE49-F238E27FC236}">
                <a16:creationId xmlns:a16="http://schemas.microsoft.com/office/drawing/2014/main" id="{A16A5969-4887-32E9-1BF3-96BEDE8FE8AB}"/>
              </a:ext>
            </a:extLst>
          </p:cNvPr>
          <p:cNvSpPr>
            <a:spLocks noGrp="1"/>
          </p:cNvSpPr>
          <p:nvPr>
            <p:ph type="title" idx="4294967295"/>
          </p:nvPr>
        </p:nvSpPr>
        <p:spPr>
          <a:xfrm>
            <a:off x="944730" y="494100"/>
            <a:ext cx="5326380" cy="858600"/>
          </a:xfrm>
        </p:spPr>
        <p:txBody>
          <a:bodyPr/>
          <a:lstStyle/>
          <a:p>
            <a:pPr rtl="0" eaLnBrk="1" latinLnBrk="0" hangingPunct="1"/>
            <a:r>
              <a:rPr lang="es-ES" sz="3000" b="1" kern="1200" spc="-1" dirty="0">
                <a:solidFill>
                  <a:srgbClr val="404040"/>
                </a:solidFill>
                <a:effectLst/>
                <a:latin typeface="Roboto" panose="02000000000000000000" pitchFamily="2" charset="0"/>
                <a:ea typeface="Roboto" panose="02000000000000000000" pitchFamily="2" charset="0"/>
                <a:cs typeface="DejaVu Sans"/>
              </a:rPr>
              <a:t>Recolección de la Información </a:t>
            </a:r>
            <a:endParaRPr lang="es-CO" dirty="0"/>
          </a:p>
        </p:txBody>
      </p:sp>
      <p:sp>
        <p:nvSpPr>
          <p:cNvPr id="3" name="Botón de acción: ir a inicio 2">
            <a:hlinkClick r:id="rId3" action="ppaction://hlinksldjump"/>
            <a:extLst>
              <a:ext uri="{FF2B5EF4-FFF2-40B4-BE49-F238E27FC236}">
                <a16:creationId xmlns:a16="http://schemas.microsoft.com/office/drawing/2014/main" id="{89012730-7F5C-C7D7-3DD6-B8D1D299C05D}"/>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adroTexto 12"/>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51" name="CuadroTexto 13"/>
          <p:cNvSpPr/>
          <p:nvPr/>
        </p:nvSpPr>
        <p:spPr>
          <a:xfrm>
            <a:off x="-236160" y="740160"/>
            <a:ext cx="797544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nSpc>
                <a:spcPct val="100000"/>
              </a:lnSpc>
              <a:buNone/>
            </a:pPr>
            <a:r>
              <a:rPr lang="es-ES" sz="3000" b="1" strike="noStrike" spc="-1">
                <a:solidFill>
                  <a:srgbClr val="404040"/>
                </a:solidFill>
                <a:latin typeface="Roboto"/>
                <a:ea typeface="Roboto"/>
              </a:rPr>
              <a:t> </a:t>
            </a:r>
            <a:endParaRPr lang="es-MX" sz="3000" b="0" strike="noStrike" spc="-1">
              <a:latin typeface="Arial"/>
            </a:endParaRPr>
          </a:p>
        </p:txBody>
      </p:sp>
      <p:pic>
        <p:nvPicPr>
          <p:cNvPr id="152" name="Imagen 151"/>
          <p:cNvPicPr/>
          <p:nvPr/>
        </p:nvPicPr>
        <p:blipFill>
          <a:blip r:embed="rId2"/>
          <a:stretch/>
        </p:blipFill>
        <p:spPr>
          <a:xfrm>
            <a:off x="32680" y="443753"/>
            <a:ext cx="8190196" cy="4457700"/>
          </a:xfrm>
          <a:prstGeom prst="rect">
            <a:avLst/>
          </a:prstGeom>
          <a:ln w="0">
            <a:noFill/>
          </a:ln>
        </p:spPr>
      </p:pic>
      <p:sp>
        <p:nvSpPr>
          <p:cNvPr id="2" name="Botón de acción: ir a inicio 1">
            <a:hlinkClick r:id="rId3" action="ppaction://hlinksldjump"/>
            <a:extLst>
              <a:ext uri="{FF2B5EF4-FFF2-40B4-BE49-F238E27FC236}">
                <a16:creationId xmlns:a16="http://schemas.microsoft.com/office/drawing/2014/main" id="{58C564E6-C30B-13B3-DE33-5E7ABC1F8690}"/>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adroTexto 14"/>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54" name="CuadroTexto 15"/>
          <p:cNvSpPr/>
          <p:nvPr/>
        </p:nvSpPr>
        <p:spPr>
          <a:xfrm>
            <a:off x="-236160" y="740160"/>
            <a:ext cx="797544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nSpc>
                <a:spcPct val="100000"/>
              </a:lnSpc>
              <a:buNone/>
            </a:pPr>
            <a:r>
              <a:rPr lang="es-ES" sz="3000" b="1" strike="noStrike" spc="-1">
                <a:solidFill>
                  <a:srgbClr val="404040"/>
                </a:solidFill>
                <a:latin typeface="Roboto"/>
                <a:ea typeface="Roboto"/>
              </a:rPr>
              <a:t> </a:t>
            </a:r>
            <a:endParaRPr lang="es-MX" sz="3000" b="0" strike="noStrike" spc="-1">
              <a:latin typeface="Arial"/>
            </a:endParaRPr>
          </a:p>
        </p:txBody>
      </p:sp>
      <p:pic>
        <p:nvPicPr>
          <p:cNvPr id="155" name="Imagen 154"/>
          <p:cNvPicPr/>
          <p:nvPr/>
        </p:nvPicPr>
        <p:blipFill>
          <a:blip r:embed="rId2"/>
          <a:stretch/>
        </p:blipFill>
        <p:spPr>
          <a:xfrm>
            <a:off x="180000" y="291240"/>
            <a:ext cx="8099280" cy="4568040"/>
          </a:xfrm>
          <a:prstGeom prst="rect">
            <a:avLst/>
          </a:prstGeom>
          <a:ln w="0">
            <a:noFill/>
          </a:ln>
        </p:spPr>
      </p:pic>
      <p:sp>
        <p:nvSpPr>
          <p:cNvPr id="2" name="Botón de acción: ir a inicio 1">
            <a:hlinkClick r:id="rId3" action="ppaction://hlinksldjump"/>
            <a:extLst>
              <a:ext uri="{FF2B5EF4-FFF2-40B4-BE49-F238E27FC236}">
                <a16:creationId xmlns:a16="http://schemas.microsoft.com/office/drawing/2014/main" id="{64C64963-9FB1-5676-703A-4164CE928F36}"/>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adroTexto 1"/>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pic>
        <p:nvPicPr>
          <p:cNvPr id="158" name="Google Shape;82;p6"/>
          <p:cNvPicPr/>
          <p:nvPr/>
        </p:nvPicPr>
        <p:blipFill>
          <a:blip r:embed="rId2"/>
          <a:stretch/>
        </p:blipFill>
        <p:spPr>
          <a:xfrm>
            <a:off x="1231200" y="924480"/>
            <a:ext cx="6654240" cy="4033440"/>
          </a:xfrm>
          <a:prstGeom prst="rect">
            <a:avLst/>
          </a:prstGeom>
          <a:ln w="0">
            <a:noFill/>
          </a:ln>
        </p:spPr>
      </p:pic>
      <p:sp>
        <p:nvSpPr>
          <p:cNvPr id="2" name="Título 1">
            <a:extLst>
              <a:ext uri="{FF2B5EF4-FFF2-40B4-BE49-F238E27FC236}">
                <a16:creationId xmlns:a16="http://schemas.microsoft.com/office/drawing/2014/main" id="{89DA3B41-3659-8DBF-2E4B-CFB7BBC303AB}"/>
              </a:ext>
            </a:extLst>
          </p:cNvPr>
          <p:cNvSpPr>
            <a:spLocks noGrp="1"/>
          </p:cNvSpPr>
          <p:nvPr>
            <p:ph type="title" idx="4294967295"/>
          </p:nvPr>
        </p:nvSpPr>
        <p:spPr>
          <a:xfrm>
            <a:off x="2876550" y="294390"/>
            <a:ext cx="3390900" cy="520380"/>
          </a:xfrm>
        </p:spPr>
        <p:txBody>
          <a:bodyPr/>
          <a:lstStyle/>
          <a:p>
            <a:pPr rtl="0" eaLnBrk="1" latinLnBrk="0" hangingPunct="1"/>
            <a:r>
              <a:rPr lang="es-ES" sz="3000" b="1" kern="1200" spc="-1" dirty="0">
                <a:solidFill>
                  <a:srgbClr val="404040"/>
                </a:solidFill>
                <a:effectLst/>
                <a:latin typeface="Roboto" panose="02000000000000000000" pitchFamily="2" charset="0"/>
                <a:ea typeface="Roboto" panose="02000000000000000000" pitchFamily="2" charset="0"/>
                <a:cs typeface="DejaVu Sans"/>
              </a:rPr>
              <a:t>Mapa de Procesos</a:t>
            </a:r>
            <a:endParaRPr lang="es-CO" dirty="0">
              <a:effectLst/>
            </a:endParaRPr>
          </a:p>
        </p:txBody>
      </p:sp>
      <p:sp>
        <p:nvSpPr>
          <p:cNvPr id="3" name="Botón de acción: ir a inicio 2">
            <a:hlinkClick r:id="rId3" action="ppaction://hlinksldjump"/>
            <a:extLst>
              <a:ext uri="{FF2B5EF4-FFF2-40B4-BE49-F238E27FC236}">
                <a16:creationId xmlns:a16="http://schemas.microsoft.com/office/drawing/2014/main" id="{592E6A5C-C5EC-7CFB-5D14-C37CF8D8322F}"/>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tón de acción: ir a inicio 1">
            <a:hlinkClick r:id="rId2" action="ppaction://hlinksldjump"/>
            <a:extLst>
              <a:ext uri="{FF2B5EF4-FFF2-40B4-BE49-F238E27FC236}">
                <a16:creationId xmlns:a16="http://schemas.microsoft.com/office/drawing/2014/main" id="{6F25CF80-89C0-DEE4-B249-360D7D9F3E75}"/>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5E7E-5613-C3F8-2A28-4E1A8ED107E7}"/>
              </a:ext>
            </a:extLst>
          </p:cNvPr>
          <p:cNvSpPr>
            <a:spLocks noGrp="1"/>
          </p:cNvSpPr>
          <p:nvPr>
            <p:ph type="title"/>
          </p:nvPr>
        </p:nvSpPr>
        <p:spPr>
          <a:xfrm>
            <a:off x="3398741" y="674332"/>
            <a:ext cx="2346514" cy="858600"/>
          </a:xfrm>
        </p:spPr>
        <p:txBody>
          <a:bodyPr/>
          <a:lstStyle/>
          <a:p>
            <a:r>
              <a:rPr lang="es-419" sz="3000" b="1" spc="-1" dirty="0">
                <a:solidFill>
                  <a:srgbClr val="404040"/>
                </a:solidFill>
                <a:latin typeface="Roboto"/>
                <a:ea typeface="Roboto"/>
                <a:cs typeface="+mn-cs"/>
              </a:rPr>
              <a:t>Introducción</a:t>
            </a:r>
            <a:endParaRPr lang="en-US" sz="3000" b="1" spc="-1" dirty="0">
              <a:solidFill>
                <a:srgbClr val="404040"/>
              </a:solidFill>
              <a:latin typeface="Roboto"/>
              <a:ea typeface="Roboto"/>
              <a:cs typeface="+mn-cs"/>
            </a:endParaRPr>
          </a:p>
        </p:txBody>
      </p:sp>
      <p:sp>
        <p:nvSpPr>
          <p:cNvPr id="3" name="Subtitle 2">
            <a:extLst>
              <a:ext uri="{FF2B5EF4-FFF2-40B4-BE49-F238E27FC236}">
                <a16:creationId xmlns:a16="http://schemas.microsoft.com/office/drawing/2014/main" id="{2251C363-3B0D-6EF5-0B43-6420C30145A0}"/>
              </a:ext>
            </a:extLst>
          </p:cNvPr>
          <p:cNvSpPr>
            <a:spLocks noGrp="1"/>
          </p:cNvSpPr>
          <p:nvPr>
            <p:ph type="subTitle"/>
          </p:nvPr>
        </p:nvSpPr>
        <p:spPr>
          <a:xfrm>
            <a:off x="635372" y="1203480"/>
            <a:ext cx="7873253" cy="2982960"/>
          </a:xfrm>
        </p:spPr>
        <p:txBody>
          <a:bodyPr/>
          <a:lstStyle/>
          <a:p>
            <a:pPr algn="just">
              <a:lnSpc>
                <a:spcPct val="100000"/>
              </a:lnSpc>
              <a:spcBef>
                <a:spcPts val="1000"/>
              </a:spcBef>
            </a:pPr>
            <a:r>
              <a:rPr lang="es-ES" sz="1800" spc="-1" dirty="0">
                <a:solidFill>
                  <a:srgbClr val="000000"/>
                </a:solidFill>
                <a:latin typeface="Roboto"/>
                <a:ea typeface="+mn-ea"/>
                <a:cs typeface="+mn-cs"/>
              </a:rPr>
              <a:t>Nuestro objetivo es optimizar los procesos de entrada, estadía y salida de vehículos, normalizando su gestión y mejorando la eficiencia operativa. Con nuestra plataforma web, se podrán registrar y actualizar en tiempo real los movimientos de vehículos, asignar recursos y generar informes detallados. Nuestro enfoque es ofrecer soluciones tecnológicas avanzadas que mejoren la calidad del servicio y la toma de decisiones estratégicas.</a:t>
            </a:r>
            <a:endParaRPr lang="en-US" sz="1800" spc="-1" dirty="0">
              <a:solidFill>
                <a:srgbClr val="000000"/>
              </a:solidFill>
              <a:latin typeface="Roboto"/>
              <a:ea typeface="+mn-ea"/>
              <a:cs typeface="+mn-cs"/>
            </a:endParaRPr>
          </a:p>
        </p:txBody>
      </p:sp>
      <p:sp>
        <p:nvSpPr>
          <p:cNvPr id="4" name="Botón de acción: ir a inicio 3">
            <a:hlinkClick r:id="rId2" action="ppaction://hlinksldjump"/>
            <a:extLst>
              <a:ext uri="{FF2B5EF4-FFF2-40B4-BE49-F238E27FC236}">
                <a16:creationId xmlns:a16="http://schemas.microsoft.com/office/drawing/2014/main" id="{BBEFA0CF-DCB3-6945-CAE6-75BAFFA94029}"/>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8653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02C9-643D-3B90-A81D-D8C26795B005}"/>
              </a:ext>
            </a:extLst>
          </p:cNvPr>
          <p:cNvSpPr>
            <a:spLocks noGrp="1"/>
          </p:cNvSpPr>
          <p:nvPr>
            <p:ph type="title"/>
          </p:nvPr>
        </p:nvSpPr>
        <p:spPr>
          <a:xfrm>
            <a:off x="457200" y="205200"/>
            <a:ext cx="2729753" cy="843852"/>
          </a:xfrm>
        </p:spPr>
        <p:txBody>
          <a:bodyPr/>
          <a:lstStyle/>
          <a:p>
            <a:r>
              <a:rPr lang="es-419" dirty="0" err="1"/>
              <a:t>Entry_MC</a:t>
            </a:r>
            <a:endParaRPr lang="en-US" dirty="0"/>
          </a:p>
        </p:txBody>
      </p:sp>
      <p:pic>
        <p:nvPicPr>
          <p:cNvPr id="4" name="Picture 2" descr="Logo EntryMC">
            <a:extLst>
              <a:ext uri="{FF2B5EF4-FFF2-40B4-BE49-F238E27FC236}">
                <a16:creationId xmlns:a16="http://schemas.microsoft.com/office/drawing/2014/main" id="{153B9791-EC3A-F0F3-5131-3A9F2C037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39" y="1218441"/>
            <a:ext cx="1720324" cy="8796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enera tu certificado laboral o tu desprendible de nómina">
            <a:extLst>
              <a:ext uri="{FF2B5EF4-FFF2-40B4-BE49-F238E27FC236}">
                <a16:creationId xmlns:a16="http://schemas.microsoft.com/office/drawing/2014/main" id="{D5814235-EF75-22FE-2B31-00AD62A01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08" y="2520308"/>
            <a:ext cx="1396186" cy="947089"/>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89779844-A520-AC40-EEE7-C338D4DD8BD4}"/>
              </a:ext>
            </a:extLst>
          </p:cNvPr>
          <p:cNvSpPr/>
          <p:nvPr/>
        </p:nvSpPr>
        <p:spPr>
          <a:xfrm>
            <a:off x="2447365" y="1080270"/>
            <a:ext cx="6169892" cy="29829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CO" dirty="0">
                <a:solidFill>
                  <a:schemeClr val="tx1"/>
                </a:solidFill>
              </a:rPr>
              <a:t>03. </a:t>
            </a:r>
            <a:r>
              <a:rPr lang="es-CO" dirty="0">
                <a:solidFill>
                  <a:schemeClr val="tx1"/>
                </a:solidFill>
                <a:hlinkClick r:id="rId5" action="ppaction://hlinksldjump"/>
              </a:rPr>
              <a:t>Introducción 03</a:t>
            </a:r>
            <a:r>
              <a:rPr lang="es-CO" u="dash" dirty="0">
                <a:solidFill>
                  <a:schemeClr val="tx1"/>
                </a:solidFill>
              </a:rPr>
              <a:t>				</a:t>
            </a:r>
            <a:r>
              <a:rPr lang="es-CO" dirty="0">
                <a:solidFill>
                  <a:schemeClr val="tx1"/>
                </a:solidFill>
              </a:rPr>
              <a:t>03</a:t>
            </a:r>
          </a:p>
          <a:p>
            <a:r>
              <a:rPr lang="es-CO" dirty="0">
                <a:solidFill>
                  <a:schemeClr val="tx1"/>
                </a:solidFill>
              </a:rPr>
              <a:t>05. </a:t>
            </a:r>
            <a:r>
              <a:rPr lang="es-CO" dirty="0">
                <a:solidFill>
                  <a:schemeClr val="tx1"/>
                </a:solidFill>
                <a:hlinkClick r:id="rId6" action="ppaction://hlinksldjump"/>
              </a:rPr>
              <a:t>Masivo Capital 05</a:t>
            </a:r>
            <a:r>
              <a:rPr lang="es-CO" u="dash" dirty="0">
                <a:solidFill>
                  <a:schemeClr val="tx1"/>
                </a:solidFill>
              </a:rPr>
              <a:t>	                                           </a:t>
            </a:r>
            <a:r>
              <a:rPr lang="es-CO" dirty="0">
                <a:solidFill>
                  <a:schemeClr val="tx1"/>
                </a:solidFill>
              </a:rPr>
              <a:t>05</a:t>
            </a:r>
          </a:p>
          <a:p>
            <a:r>
              <a:rPr lang="es-CO" dirty="0">
                <a:solidFill>
                  <a:schemeClr val="tx1"/>
                </a:solidFill>
              </a:rPr>
              <a:t>06. </a:t>
            </a:r>
            <a:r>
              <a:rPr lang="es-CO" dirty="0">
                <a:solidFill>
                  <a:schemeClr val="tx1"/>
                </a:solidFill>
                <a:hlinkClick r:id="rId7" action="ppaction://hlinksldjump"/>
              </a:rPr>
              <a:t>Planteamiento del problema 06</a:t>
            </a:r>
            <a:r>
              <a:rPr lang="es-CO" u="dash" dirty="0">
                <a:solidFill>
                  <a:schemeClr val="tx1"/>
                </a:solidFill>
              </a:rPr>
              <a:t>	                             </a:t>
            </a:r>
            <a:r>
              <a:rPr lang="es-CO" dirty="0">
                <a:solidFill>
                  <a:schemeClr val="tx1"/>
                </a:solidFill>
              </a:rPr>
              <a:t>06</a:t>
            </a:r>
          </a:p>
          <a:p>
            <a:r>
              <a:rPr lang="es-CO" dirty="0">
                <a:solidFill>
                  <a:schemeClr val="tx1"/>
                </a:solidFill>
              </a:rPr>
              <a:t>08. </a:t>
            </a:r>
            <a:r>
              <a:rPr lang="es-CO" dirty="0">
                <a:solidFill>
                  <a:schemeClr val="tx1"/>
                </a:solidFill>
                <a:hlinkClick r:id="rId8" action="ppaction://hlinksldjump"/>
              </a:rPr>
              <a:t>Objetivo General 08</a:t>
            </a:r>
            <a:r>
              <a:rPr lang="es-CO" u="dash" dirty="0">
                <a:solidFill>
                  <a:schemeClr val="tx1"/>
                </a:solidFill>
              </a:rPr>
              <a:t>	                                           </a:t>
            </a:r>
            <a:r>
              <a:rPr lang="es-CO" dirty="0">
                <a:solidFill>
                  <a:schemeClr val="tx1"/>
                </a:solidFill>
              </a:rPr>
              <a:t>08</a:t>
            </a:r>
          </a:p>
          <a:p>
            <a:r>
              <a:rPr lang="es-CO" dirty="0">
                <a:solidFill>
                  <a:schemeClr val="tx1"/>
                </a:solidFill>
              </a:rPr>
              <a:t>09. </a:t>
            </a:r>
            <a:r>
              <a:rPr lang="es-CO" dirty="0">
                <a:solidFill>
                  <a:schemeClr val="tx1"/>
                </a:solidFill>
                <a:hlinkClick r:id="rId9" action="ppaction://hlinksldjump"/>
              </a:rPr>
              <a:t>Objetivos Específicos 09</a:t>
            </a:r>
            <a:r>
              <a:rPr lang="es-CO" u="dash" dirty="0">
                <a:solidFill>
                  <a:schemeClr val="tx1"/>
                </a:solidFill>
              </a:rPr>
              <a:t>	                             </a:t>
            </a:r>
            <a:r>
              <a:rPr lang="es-CO" dirty="0">
                <a:solidFill>
                  <a:schemeClr val="tx1"/>
                </a:solidFill>
              </a:rPr>
              <a:t>09</a:t>
            </a:r>
          </a:p>
          <a:p>
            <a:r>
              <a:rPr lang="es-CO" dirty="0">
                <a:solidFill>
                  <a:schemeClr val="tx1"/>
                </a:solidFill>
              </a:rPr>
              <a:t>10. </a:t>
            </a:r>
            <a:r>
              <a:rPr lang="es-CO" dirty="0">
                <a:solidFill>
                  <a:schemeClr val="tx1"/>
                </a:solidFill>
                <a:hlinkClick r:id="rId10" action="ppaction://hlinksldjump"/>
              </a:rPr>
              <a:t>Justificación 10</a:t>
            </a:r>
            <a:r>
              <a:rPr lang="es-CO" u="dash" dirty="0">
                <a:solidFill>
                  <a:schemeClr val="tx1"/>
                </a:solidFill>
              </a:rPr>
              <a:t>	                                           </a:t>
            </a:r>
            <a:r>
              <a:rPr lang="es-CO" dirty="0">
                <a:solidFill>
                  <a:schemeClr val="tx1"/>
                </a:solidFill>
              </a:rPr>
              <a:t>10</a:t>
            </a:r>
          </a:p>
          <a:p>
            <a:r>
              <a:rPr lang="es-CO" dirty="0">
                <a:solidFill>
                  <a:schemeClr val="tx1"/>
                </a:solidFill>
              </a:rPr>
              <a:t>11. </a:t>
            </a:r>
            <a:r>
              <a:rPr lang="es-CO" dirty="0">
                <a:solidFill>
                  <a:schemeClr val="tx1"/>
                </a:solidFill>
                <a:hlinkClick r:id="rId11" action="ppaction://hlinksldjump"/>
              </a:rPr>
              <a:t>Recolección de la Información 11</a:t>
            </a:r>
            <a:r>
              <a:rPr lang="es-CO" u="dash" dirty="0">
                <a:solidFill>
                  <a:schemeClr val="tx1"/>
                </a:solidFill>
              </a:rPr>
              <a:t>	               </a:t>
            </a:r>
            <a:r>
              <a:rPr lang="es-CO" dirty="0">
                <a:solidFill>
                  <a:schemeClr val="tx1"/>
                </a:solidFill>
              </a:rPr>
              <a:t>11</a:t>
            </a:r>
          </a:p>
          <a:p>
            <a:r>
              <a:rPr lang="es-CO" dirty="0">
                <a:solidFill>
                  <a:schemeClr val="tx1"/>
                </a:solidFill>
              </a:rPr>
              <a:t>14. </a:t>
            </a:r>
            <a:r>
              <a:rPr lang="es-CO" dirty="0">
                <a:solidFill>
                  <a:schemeClr val="tx1"/>
                </a:solidFill>
                <a:hlinkClick r:id="rId12" action="ppaction://hlinksldjump"/>
              </a:rPr>
              <a:t>Mapa de Procesos 14</a:t>
            </a:r>
            <a:r>
              <a:rPr lang="es-CO" u="dash" dirty="0">
                <a:solidFill>
                  <a:schemeClr val="tx1"/>
                </a:solidFill>
              </a:rPr>
              <a:t>	                                           </a:t>
            </a:r>
            <a:r>
              <a:rPr lang="es-CO" dirty="0">
                <a:solidFill>
                  <a:schemeClr val="tx1"/>
                </a:solidFill>
              </a:rPr>
              <a:t>14</a:t>
            </a:r>
          </a:p>
        </p:txBody>
      </p:sp>
    </p:spTree>
    <p:extLst>
      <p:ext uri="{BB962C8B-B14F-4D97-AF65-F5344CB8AC3E}">
        <p14:creationId xmlns:p14="http://schemas.microsoft.com/office/powerpoint/2010/main" val="216701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BC7-1AB7-1315-89D2-E791F9489F00}"/>
              </a:ext>
            </a:extLst>
          </p:cNvPr>
          <p:cNvSpPr>
            <a:spLocks noGrp="1"/>
          </p:cNvSpPr>
          <p:nvPr>
            <p:ph type="title"/>
          </p:nvPr>
        </p:nvSpPr>
        <p:spPr>
          <a:xfrm>
            <a:off x="2026874" y="258989"/>
            <a:ext cx="5089892" cy="858600"/>
          </a:xfrm>
        </p:spPr>
        <p:txBody>
          <a:bodyPr/>
          <a:lstStyle/>
          <a:p>
            <a:r>
              <a:rPr lang="es-ES" sz="3000" b="1" spc="-1" dirty="0">
                <a:solidFill>
                  <a:srgbClr val="404040"/>
                </a:solidFill>
                <a:latin typeface="Roboto" panose="02000000000000000000" pitchFamily="2" charset="0"/>
                <a:ea typeface="Roboto" panose="02000000000000000000" pitchFamily="2" charset="0"/>
              </a:rPr>
              <a:t>Planteamiento del problema</a:t>
            </a:r>
            <a:endParaRPr lang="en-US" sz="3000" b="1" spc="-1" dirty="0">
              <a:solidFill>
                <a:srgbClr val="404040"/>
              </a:solidFill>
              <a:latin typeface="Roboto" panose="02000000000000000000" pitchFamily="2" charset="0"/>
              <a:ea typeface="Roboto" panose="02000000000000000000" pitchFamily="2" charset="0"/>
            </a:endParaRPr>
          </a:p>
        </p:txBody>
      </p:sp>
      <p:sp>
        <p:nvSpPr>
          <p:cNvPr id="4" name="Botón de acción: ir a inicio 3">
            <a:hlinkClick r:id="rId2" action="ppaction://hlinksldjump"/>
            <a:extLst>
              <a:ext uri="{FF2B5EF4-FFF2-40B4-BE49-F238E27FC236}">
                <a16:creationId xmlns:a16="http://schemas.microsoft.com/office/drawing/2014/main" id="{52B413FC-A313-9BFA-7494-19BCF87AF9A2}"/>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4DCBA3A4-AC79-1282-1A32-E53C4354EFEF}"/>
              </a:ext>
            </a:extLst>
          </p:cNvPr>
          <p:cNvSpPr txBox="1"/>
          <p:nvPr/>
        </p:nvSpPr>
        <p:spPr>
          <a:xfrm>
            <a:off x="779749" y="1289868"/>
            <a:ext cx="7584142" cy="2308324"/>
          </a:xfrm>
          <a:prstGeom prst="rect">
            <a:avLst/>
          </a:prstGeom>
          <a:noFill/>
        </p:spPr>
        <p:txBody>
          <a:bodyPr wrap="square">
            <a:spAutoFit/>
          </a:bodyPr>
          <a:lstStyle/>
          <a:p>
            <a:pPr algn="just">
              <a:spcBef>
                <a:spcPts val="1000"/>
              </a:spcBef>
            </a:pPr>
            <a:r>
              <a:rPr lang="es-CO" spc="-1" dirty="0">
                <a:solidFill>
                  <a:srgbClr val="000000"/>
                </a:solidFill>
                <a:latin typeface="Roboto"/>
              </a:rPr>
              <a:t>Empresa: Masivo Capital S.A.S. Ubicación: Calle 24A No. 59-42, Bogotá Actividad: Masivo Capital es un grupo conformado por ocho empresas de transporte público colectivo y masivo de pasajeros en la ciudad de Bogotá. Cuenta con décadas de experiencia en el sector y se dedica a brindar servicios de transporte eficiente y seguro a la comunidad. La empresa ha participado en proyectos de gran envergadura, como el Sistema Integrado de Transporte Público de la capital de la República, demostrando su compromiso con la mejora de la movilidad urbana.</a:t>
            </a:r>
          </a:p>
        </p:txBody>
      </p:sp>
      <p:pic>
        <p:nvPicPr>
          <p:cNvPr id="7" name="Picture 4" descr="Genera tu certificado laboral o tu desprendible de nómina">
            <a:extLst>
              <a:ext uri="{FF2B5EF4-FFF2-40B4-BE49-F238E27FC236}">
                <a16:creationId xmlns:a16="http://schemas.microsoft.com/office/drawing/2014/main" id="{92AE530F-764B-FBAE-92E7-5CEF4519D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950" y="3692146"/>
            <a:ext cx="1396186" cy="947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31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adroTexto 1"/>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32" name="CuadroTexto 4"/>
          <p:cNvSpPr/>
          <p:nvPr/>
        </p:nvSpPr>
        <p:spPr>
          <a:xfrm>
            <a:off x="1478730" y="1461283"/>
            <a:ext cx="5293015" cy="241459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l"/>
            <a:endParaRPr lang="es-CO" b="0" i="0" dirty="0">
              <a:solidFill>
                <a:srgbClr val="D1D5DB"/>
              </a:solidFill>
              <a:effectLst/>
              <a:latin typeface="Söhne"/>
            </a:endParaRPr>
          </a:p>
          <a:p>
            <a:pPr algn="just">
              <a:spcBef>
                <a:spcPts val="1000"/>
              </a:spcBef>
              <a:buFont typeface="+mj-lt"/>
              <a:buAutoNum type="arabicPeriod"/>
            </a:pPr>
            <a:r>
              <a:rPr lang="es-CO" spc="-1" dirty="0">
                <a:solidFill>
                  <a:srgbClr val="000000"/>
                </a:solidFill>
                <a:latin typeface="Roboto"/>
              </a:rPr>
              <a:t>Proceso de ingreso de datos en el patio taller Bosa-Brasil.</a:t>
            </a:r>
          </a:p>
          <a:p>
            <a:pPr algn="just">
              <a:spcBef>
                <a:spcPts val="1000"/>
              </a:spcBef>
              <a:buFont typeface="+mj-lt"/>
              <a:buAutoNum type="arabicPeriod"/>
            </a:pPr>
            <a:r>
              <a:rPr lang="es-CO" spc="-1" dirty="0">
                <a:solidFill>
                  <a:srgbClr val="000000"/>
                </a:solidFill>
                <a:latin typeface="Roboto"/>
              </a:rPr>
              <a:t>Control y seguimiento de los vehículos alimentadores en el patio taller.</a:t>
            </a:r>
          </a:p>
          <a:p>
            <a:pPr algn="just">
              <a:spcBef>
                <a:spcPts val="1000"/>
              </a:spcBef>
              <a:buFont typeface="+mj-lt"/>
              <a:buAutoNum type="arabicPeriod"/>
            </a:pPr>
            <a:r>
              <a:rPr lang="es-CO" spc="-1" dirty="0">
                <a:solidFill>
                  <a:srgbClr val="000000"/>
                </a:solidFill>
                <a:latin typeface="Roboto"/>
              </a:rPr>
              <a:t>Gestión de mantenimiento de los vehículos.</a:t>
            </a:r>
          </a:p>
          <a:p>
            <a:pPr marL="996840" indent="-228600">
              <a:tabLst>
                <a:tab pos="0" algn="l"/>
              </a:tabLst>
            </a:pPr>
            <a:r>
              <a:rPr lang="es-MX" spc="-1" dirty="0">
                <a:solidFill>
                  <a:srgbClr val="000000"/>
                </a:solidFill>
                <a:latin typeface="Roboto"/>
              </a:rPr>
              <a:t>	</a:t>
            </a:r>
            <a:endParaRPr lang="es-MX" sz="1800" strike="noStrike" spc="-1" dirty="0">
              <a:latin typeface="Roboto"/>
            </a:endParaRPr>
          </a:p>
        </p:txBody>
      </p:sp>
      <p:sp>
        <p:nvSpPr>
          <p:cNvPr id="2" name="Título 1">
            <a:extLst>
              <a:ext uri="{FF2B5EF4-FFF2-40B4-BE49-F238E27FC236}">
                <a16:creationId xmlns:a16="http://schemas.microsoft.com/office/drawing/2014/main" id="{3E1F0C84-1ACD-A5B1-492D-11EF56D135AA}"/>
              </a:ext>
            </a:extLst>
          </p:cNvPr>
          <p:cNvSpPr>
            <a:spLocks noGrp="1"/>
          </p:cNvSpPr>
          <p:nvPr>
            <p:ph type="title" idx="4294967295"/>
          </p:nvPr>
        </p:nvSpPr>
        <p:spPr>
          <a:xfrm>
            <a:off x="2084999" y="602683"/>
            <a:ext cx="4080475" cy="858600"/>
          </a:xfrm>
        </p:spPr>
        <p:txBody>
          <a:bodyPr/>
          <a:lstStyle/>
          <a:p>
            <a:pPr algn="l"/>
            <a:r>
              <a:rPr lang="es-CO" sz="3000" b="1" spc="-1" dirty="0">
                <a:solidFill>
                  <a:srgbClr val="404040"/>
                </a:solidFill>
                <a:latin typeface="Roboto" panose="02000000000000000000" pitchFamily="2" charset="0"/>
                <a:ea typeface="Roboto" panose="02000000000000000000" pitchFamily="2" charset="0"/>
              </a:rPr>
              <a:t>Procesos a intervenir:</a:t>
            </a:r>
          </a:p>
        </p:txBody>
      </p:sp>
      <p:sp>
        <p:nvSpPr>
          <p:cNvPr id="3" name="Botón de acción: ir a inicio 2">
            <a:hlinkClick r:id="rId2" action="ppaction://hlinksldjump"/>
            <a:extLst>
              <a:ext uri="{FF2B5EF4-FFF2-40B4-BE49-F238E27FC236}">
                <a16:creationId xmlns:a16="http://schemas.microsoft.com/office/drawing/2014/main" id="{DB13E06E-FBF8-4BCE-608C-F8360607B773}"/>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73E49E-B105-EAD3-4598-5FBBEA07DDD8}"/>
              </a:ext>
            </a:extLst>
          </p:cNvPr>
          <p:cNvSpPr>
            <a:spLocks noGrp="1"/>
          </p:cNvSpPr>
          <p:nvPr>
            <p:ph type="subTitle"/>
          </p:nvPr>
        </p:nvSpPr>
        <p:spPr>
          <a:xfrm>
            <a:off x="1183342" y="1424279"/>
            <a:ext cx="6777316" cy="2294942"/>
          </a:xfrm>
        </p:spPr>
        <p:txBody>
          <a:bodyPr/>
          <a:lstStyle/>
          <a:p>
            <a:pPr indent="-342900" algn="just">
              <a:spcBef>
                <a:spcPts val="1000"/>
              </a:spcBef>
              <a:buFont typeface="+mj-lt"/>
              <a:buAutoNum type="arabicPeriod"/>
            </a:pPr>
            <a:r>
              <a:rPr lang="es-CO" sz="1800" spc="-1" dirty="0">
                <a:solidFill>
                  <a:srgbClr val="000000"/>
                </a:solidFill>
                <a:latin typeface="Roboto"/>
                <a:ea typeface="+mn-ea"/>
                <a:cs typeface="+mn-cs"/>
              </a:rPr>
              <a:t>Para el análisis de la relación entre la hora de despacho de la ruta alimentadora 9-6 av. Villavicencio y los accidentes de tránsito, se utilizó una encuesta territorial de comportamiento en seguridad vial y una tabla consolidada de salidas del sistema troncal por franja horaria. Estos datos fueron recopilados por personas encargadas de la seguridad vial y el control de tráfico.</a:t>
            </a:r>
            <a:endParaRPr lang="en-US" sz="1800" spc="-1" dirty="0">
              <a:solidFill>
                <a:srgbClr val="000000"/>
              </a:solidFill>
              <a:latin typeface="Roboto"/>
              <a:ea typeface="+mn-ea"/>
              <a:cs typeface="+mn-cs"/>
            </a:endParaRPr>
          </a:p>
        </p:txBody>
      </p:sp>
      <p:sp>
        <p:nvSpPr>
          <p:cNvPr id="2" name="Botón de acción: ir a inicio 1">
            <a:hlinkClick r:id="rId2" action="ppaction://hlinksldjump"/>
            <a:extLst>
              <a:ext uri="{FF2B5EF4-FFF2-40B4-BE49-F238E27FC236}">
                <a16:creationId xmlns:a16="http://schemas.microsoft.com/office/drawing/2014/main" id="{B0503A1A-4A98-B93C-B46C-AE1756A2BA65}"/>
              </a:ext>
            </a:extLst>
          </p:cNvPr>
          <p:cNvSpPr/>
          <p:nvPr/>
        </p:nvSpPr>
        <p:spPr>
          <a:xfrm>
            <a:off x="8377518" y="4639235"/>
            <a:ext cx="470647" cy="349624"/>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BA2F6010-C8AE-DE6F-2E0B-1FB1E40C9608}"/>
              </a:ext>
            </a:extLst>
          </p:cNvPr>
          <p:cNvSpPr txBox="1"/>
          <p:nvPr/>
        </p:nvSpPr>
        <p:spPr>
          <a:xfrm>
            <a:off x="2084294" y="803271"/>
            <a:ext cx="4975412" cy="553998"/>
          </a:xfrm>
          <a:prstGeom prst="rect">
            <a:avLst/>
          </a:prstGeom>
          <a:noFill/>
        </p:spPr>
        <p:txBody>
          <a:bodyPr wrap="square">
            <a:spAutoFit/>
          </a:bodyPr>
          <a:lstStyle/>
          <a:p>
            <a:r>
              <a:rPr lang="es-CO" sz="3000" b="1" spc="-1" dirty="0">
                <a:solidFill>
                  <a:srgbClr val="404040"/>
                </a:solidFill>
                <a:latin typeface="Roboto" panose="02000000000000000000" pitchFamily="2" charset="0"/>
                <a:ea typeface="Roboto" panose="02000000000000000000" pitchFamily="2" charset="0"/>
                <a:cs typeface="+mj-cs"/>
              </a:rPr>
              <a:t>Análisis de la información: </a:t>
            </a:r>
          </a:p>
        </p:txBody>
      </p:sp>
    </p:spTree>
    <p:extLst>
      <p:ext uri="{BB962C8B-B14F-4D97-AF65-F5344CB8AC3E}">
        <p14:creationId xmlns:p14="http://schemas.microsoft.com/office/powerpoint/2010/main" val="255440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ABFF5-71B2-18DD-B3C3-B5A3E286B01F}"/>
              </a:ext>
            </a:extLst>
          </p:cNvPr>
          <p:cNvSpPr>
            <a:spLocks noGrp="1"/>
          </p:cNvSpPr>
          <p:nvPr>
            <p:ph type="title"/>
          </p:nvPr>
        </p:nvSpPr>
        <p:spPr>
          <a:xfrm>
            <a:off x="2117911" y="373257"/>
            <a:ext cx="4706471" cy="520941"/>
          </a:xfrm>
        </p:spPr>
        <p:txBody>
          <a:bodyPr/>
          <a:lstStyle/>
          <a:p>
            <a:r>
              <a:rPr lang="es-CO" sz="3000" b="1" spc="-1" dirty="0">
                <a:solidFill>
                  <a:srgbClr val="404040"/>
                </a:solidFill>
                <a:latin typeface="Roboto" panose="02000000000000000000" pitchFamily="2" charset="0"/>
                <a:ea typeface="Roboto" panose="02000000000000000000" pitchFamily="2" charset="0"/>
              </a:rPr>
              <a:t>Necesidades encontradas:</a:t>
            </a:r>
          </a:p>
        </p:txBody>
      </p:sp>
      <p:sp>
        <p:nvSpPr>
          <p:cNvPr id="3" name="Subtítulo 2">
            <a:extLst>
              <a:ext uri="{FF2B5EF4-FFF2-40B4-BE49-F238E27FC236}">
                <a16:creationId xmlns:a16="http://schemas.microsoft.com/office/drawing/2014/main" id="{22F59F20-95A6-D2A2-47CD-99842EBAAB91}"/>
              </a:ext>
            </a:extLst>
          </p:cNvPr>
          <p:cNvSpPr>
            <a:spLocks noGrp="1"/>
          </p:cNvSpPr>
          <p:nvPr>
            <p:ph type="subTitle"/>
          </p:nvPr>
        </p:nvSpPr>
        <p:spPr>
          <a:xfrm>
            <a:off x="457200" y="974913"/>
            <a:ext cx="8027894" cy="3630706"/>
          </a:xfrm>
        </p:spPr>
        <p:txBody>
          <a:bodyPr/>
          <a:lstStyle/>
          <a:p>
            <a:pPr algn="l">
              <a:lnSpc>
                <a:spcPct val="100000"/>
              </a:lnSpc>
            </a:pPr>
            <a:r>
              <a:rPr lang="es-CO" sz="1400" b="1" spc="-1" dirty="0">
                <a:solidFill>
                  <a:srgbClr val="000000"/>
                </a:solidFill>
                <a:latin typeface="Roboto"/>
                <a:ea typeface="+mj-ea"/>
                <a:cs typeface="+mj-cs"/>
              </a:rPr>
              <a:t>Proceso 1: </a:t>
            </a:r>
            <a:r>
              <a:rPr lang="es-CO" sz="1400" spc="-1" dirty="0">
                <a:solidFill>
                  <a:srgbClr val="000000"/>
                </a:solidFill>
                <a:latin typeface="Roboto"/>
                <a:ea typeface="+mj-ea"/>
                <a:cs typeface="+mj-cs"/>
              </a:rPr>
              <a:t>Ingreso de datos en el patio taller Bosa-Brasil.</a:t>
            </a:r>
          </a:p>
          <a:p>
            <a:pPr algn="l">
              <a:lnSpc>
                <a:spcPct val="100000"/>
              </a:lnSpc>
            </a:pPr>
            <a:r>
              <a:rPr lang="es-CO" sz="1400" spc="-1" dirty="0">
                <a:solidFill>
                  <a:srgbClr val="000000"/>
                </a:solidFill>
                <a:latin typeface="Roboto"/>
                <a:ea typeface="+mj-ea"/>
                <a:cs typeface="+mj-cs"/>
              </a:rPr>
              <a:t>La toma de datos de los vehículos alimentadores se realiza de manera manual en papel y lápiz.</a:t>
            </a:r>
          </a:p>
          <a:p>
            <a:pPr algn="l">
              <a:lnSpc>
                <a:spcPct val="100000"/>
              </a:lnSpc>
              <a:buFont typeface="Arial" panose="020B0604020202020204" pitchFamily="34" charset="0"/>
              <a:buChar char="•"/>
            </a:pPr>
            <a:r>
              <a:rPr lang="es-CO" sz="1400" spc="-1" dirty="0">
                <a:solidFill>
                  <a:srgbClr val="000000"/>
                </a:solidFill>
                <a:latin typeface="Roboto"/>
                <a:ea typeface="+mj-ea"/>
                <a:cs typeface="+mj-cs"/>
              </a:rPr>
              <a:t>Generación de congestiones de tráfico al momento de entrar y salir del patio Bosa-Brasil.</a:t>
            </a:r>
          </a:p>
          <a:p>
            <a:pPr algn="l">
              <a:lnSpc>
                <a:spcPct val="100000"/>
              </a:lnSpc>
            </a:pPr>
            <a:r>
              <a:rPr lang="es-CO" sz="1400" b="1" spc="-1" dirty="0">
                <a:solidFill>
                  <a:srgbClr val="000000"/>
                </a:solidFill>
                <a:latin typeface="Roboto"/>
                <a:ea typeface="+mj-ea"/>
                <a:cs typeface="+mj-cs"/>
              </a:rPr>
              <a:t>Proceso 2: </a:t>
            </a:r>
            <a:r>
              <a:rPr lang="es-CO" sz="1400" spc="-1" dirty="0">
                <a:solidFill>
                  <a:srgbClr val="000000"/>
                </a:solidFill>
                <a:latin typeface="Roboto"/>
                <a:ea typeface="+mj-ea"/>
                <a:cs typeface="+mj-cs"/>
              </a:rPr>
              <a:t>Control y seguimiento de los vehículos alimentadores.</a:t>
            </a:r>
          </a:p>
          <a:p>
            <a:pPr algn="l">
              <a:lnSpc>
                <a:spcPct val="100000"/>
              </a:lnSpc>
              <a:buFont typeface="Arial" panose="020B0604020202020204" pitchFamily="34" charset="0"/>
              <a:buChar char="•"/>
            </a:pPr>
            <a:r>
              <a:rPr lang="es-CO" sz="1400" spc="-1" dirty="0">
                <a:solidFill>
                  <a:srgbClr val="000000"/>
                </a:solidFill>
                <a:latin typeface="Roboto"/>
                <a:ea typeface="+mj-ea"/>
                <a:cs typeface="+mj-cs"/>
              </a:rPr>
              <a:t>Falta de un sistema normalizado para gestionar la entrada, estadía y salida de los vehículos.</a:t>
            </a:r>
          </a:p>
          <a:p>
            <a:pPr algn="l">
              <a:lnSpc>
                <a:spcPct val="100000"/>
              </a:lnSpc>
              <a:buFont typeface="Arial" panose="020B0604020202020204" pitchFamily="34" charset="0"/>
              <a:buChar char="•"/>
            </a:pPr>
            <a:r>
              <a:rPr lang="es-CO" sz="1400" spc="-1" dirty="0">
                <a:solidFill>
                  <a:srgbClr val="000000"/>
                </a:solidFill>
                <a:latin typeface="Roboto"/>
                <a:ea typeface="+mj-ea"/>
                <a:cs typeface="+mj-cs"/>
              </a:rPr>
              <a:t>Necesidad de optimizar el control y seguimiento de los alimentadores en el patio taller.</a:t>
            </a:r>
          </a:p>
          <a:p>
            <a:pPr algn="l">
              <a:lnSpc>
                <a:spcPct val="100000"/>
              </a:lnSpc>
            </a:pPr>
            <a:r>
              <a:rPr lang="es-CO" sz="1400" b="1" spc="-1" dirty="0">
                <a:solidFill>
                  <a:srgbClr val="000000"/>
                </a:solidFill>
                <a:latin typeface="Roboto"/>
                <a:ea typeface="+mj-ea"/>
                <a:cs typeface="+mj-cs"/>
              </a:rPr>
              <a:t>Proceso 3: </a:t>
            </a:r>
            <a:r>
              <a:rPr lang="es-CO" sz="1400" spc="-1" dirty="0">
                <a:solidFill>
                  <a:srgbClr val="000000"/>
                </a:solidFill>
                <a:latin typeface="Roboto"/>
                <a:ea typeface="+mj-ea"/>
                <a:cs typeface="+mj-cs"/>
              </a:rPr>
              <a:t>Gestión de mantenimiento de los vehículos.</a:t>
            </a:r>
          </a:p>
          <a:p>
            <a:pPr algn="l">
              <a:lnSpc>
                <a:spcPct val="100000"/>
              </a:lnSpc>
              <a:buFont typeface="Arial" panose="020B0604020202020204" pitchFamily="34" charset="0"/>
              <a:buChar char="•"/>
            </a:pPr>
            <a:r>
              <a:rPr lang="es-CO" sz="1400" spc="-1" dirty="0">
                <a:solidFill>
                  <a:srgbClr val="000000"/>
                </a:solidFill>
                <a:latin typeface="Roboto"/>
                <a:ea typeface="+mj-ea"/>
                <a:cs typeface="+mj-cs"/>
              </a:rPr>
              <a:t>Falta de una plataforma para registrar y gestionar las órdenes de trabajo de mantenimiento.</a:t>
            </a:r>
          </a:p>
          <a:p>
            <a:pPr algn="l">
              <a:lnSpc>
                <a:spcPct val="100000"/>
              </a:lnSpc>
              <a:buFont typeface="Arial" panose="020B0604020202020204" pitchFamily="34" charset="0"/>
              <a:buChar char="•"/>
            </a:pPr>
            <a:r>
              <a:rPr lang="es-CO" sz="1400" spc="-1" dirty="0">
                <a:solidFill>
                  <a:srgbClr val="000000"/>
                </a:solidFill>
                <a:latin typeface="Roboto"/>
                <a:ea typeface="+mj-ea"/>
                <a:cs typeface="+mj-cs"/>
              </a:rPr>
              <a:t>Necesidad de generar reportes detallados sobre el estado de los vehículos.</a:t>
            </a:r>
          </a:p>
          <a:p>
            <a:endParaRPr lang="es-CO" sz="1100" dirty="0"/>
          </a:p>
        </p:txBody>
      </p:sp>
    </p:spTree>
    <p:extLst>
      <p:ext uri="{BB962C8B-B14F-4D97-AF65-F5344CB8AC3E}">
        <p14:creationId xmlns:p14="http://schemas.microsoft.com/office/powerpoint/2010/main" val="390615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FFED2A2-8162-BAE7-28B9-5C179CF8717A}"/>
              </a:ext>
            </a:extLst>
          </p:cNvPr>
          <p:cNvSpPr>
            <a:spLocks noGrp="1"/>
          </p:cNvSpPr>
          <p:nvPr>
            <p:ph type="subTitle"/>
          </p:nvPr>
        </p:nvSpPr>
        <p:spPr>
          <a:xfrm>
            <a:off x="457380" y="945815"/>
            <a:ext cx="8229240" cy="3251869"/>
          </a:xfrm>
        </p:spPr>
        <p:txBody>
          <a:bodyPr/>
          <a:lstStyle/>
          <a:p>
            <a:pPr marL="0" indent="0" algn="just">
              <a:lnSpc>
                <a:spcPct val="100000"/>
              </a:lnSpc>
              <a:buNone/>
            </a:pPr>
            <a:r>
              <a:rPr lang="es-CO" sz="1800" spc="-1" dirty="0">
                <a:solidFill>
                  <a:srgbClr val="000000"/>
                </a:solidFill>
                <a:latin typeface="Roboto"/>
              </a:rPr>
              <a:t>La empresa Masivo Capital S.A.S. enfrenta problemas en los procesos de ingreso de datos en el patio taller Bosa-Brasil, control y seguimiento de los vehículos alimentadores, y gestión de mantenimiento. La falta de sistemas normalizados, la toma manual de datos y la falta de una plataforma de gestión eficiente generan congestiones de tráfico y dificultades en la operatividad. Se requiere desarrollar un sistema de información web que permita normalizar y optimizar estos procesos, mejorando la eficiencia y facilitando la toma de decisiones estratégicas.</a:t>
            </a:r>
          </a:p>
        </p:txBody>
      </p:sp>
    </p:spTree>
    <p:extLst>
      <p:ext uri="{BB962C8B-B14F-4D97-AF65-F5344CB8AC3E}">
        <p14:creationId xmlns:p14="http://schemas.microsoft.com/office/powerpoint/2010/main" val="1532523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470</TotalTime>
  <Words>1417</Words>
  <Application>Microsoft Office PowerPoint</Application>
  <PresentationFormat>Presentación en pantalla (16:9)</PresentationFormat>
  <Paragraphs>106</Paragraphs>
  <Slides>26</Slides>
  <Notes>1</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26</vt:i4>
      </vt:variant>
    </vt:vector>
  </HeadingPairs>
  <TitlesOfParts>
    <vt:vector size="35" baseType="lpstr">
      <vt:lpstr>Arial</vt:lpstr>
      <vt:lpstr>Calibri</vt:lpstr>
      <vt:lpstr>Roboto</vt:lpstr>
      <vt:lpstr>Söhne</vt:lpstr>
      <vt:lpstr>Symbol</vt:lpstr>
      <vt:lpstr>Wingdings</vt:lpstr>
      <vt:lpstr>Office Theme</vt:lpstr>
      <vt:lpstr>Office Theme</vt:lpstr>
      <vt:lpstr>Office Theme</vt:lpstr>
      <vt:lpstr>Entry_MC</vt:lpstr>
      <vt:lpstr>Presentación de PowerPoint</vt:lpstr>
      <vt:lpstr>Introducción</vt:lpstr>
      <vt:lpstr>Entry_MC</vt:lpstr>
      <vt:lpstr>Planteamiento del problema</vt:lpstr>
      <vt:lpstr>Procesos a intervenir:</vt:lpstr>
      <vt:lpstr>Presentación de PowerPoint</vt:lpstr>
      <vt:lpstr>Necesidades encontradas:</vt:lpstr>
      <vt:lpstr>Presentación de PowerPoint</vt:lpstr>
      <vt:lpstr>Objetivo General</vt:lpstr>
      <vt:lpstr>Objetivos Específicos</vt:lpstr>
      <vt:lpstr>Justificación</vt:lpstr>
      <vt:lpstr>Presentación de PowerPoint</vt:lpstr>
      <vt:lpstr>Presentación de PowerPoint</vt:lpstr>
      <vt:lpstr>Alcance</vt:lpstr>
      <vt:lpstr>Presentación de PowerPoint</vt:lpstr>
      <vt:lpstr>Presentación de PowerPoint</vt:lpstr>
      <vt:lpstr>Que no hace el sistema</vt:lpstr>
      <vt:lpstr>Tecnologías</vt:lpstr>
      <vt:lpstr>Delimitación</vt:lpstr>
      <vt:lpstr>Entregables Proyecto Formativo por Trimestre</vt:lpstr>
      <vt:lpstr>Recolección de la Información </vt:lpstr>
      <vt:lpstr>Presentación de PowerPoint</vt:lpstr>
      <vt:lpstr>Presentación de PowerPoint</vt:lpstr>
      <vt:lpstr>Mapa de Procesos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Leonardo Cantor</dc:creator>
  <dc:description/>
  <cp:lastModifiedBy>Cristian Ortega</cp:lastModifiedBy>
  <cp:revision>46</cp:revision>
  <dcterms:created xsi:type="dcterms:W3CDTF">2019-11-27T03:16:21Z</dcterms:created>
  <dcterms:modified xsi:type="dcterms:W3CDTF">2023-06-08T19:03:30Z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Presentación en pantalla (16:9)</vt:lpwstr>
  </property>
  <property fmtid="{D5CDD505-2E9C-101B-9397-08002B2CF9AE}" pid="3" name="Slides">
    <vt:r8>8</vt:r8>
  </property>
</Properties>
</file>