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24384000" cy="13716000"/>
  <p:notesSz cx="6858000" cy="9144000"/>
  <p:embeddedFontLst>
    <p:embeddedFont>
      <p:font typeface="Avenir" panose="02000503020000020003" pitchFamily="2" charset="0"/>
      <p:regular r:id="rId12"/>
      <p:italic r:id="rId13"/>
    </p:embeddedFon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51EAE-47B8-4EAE-BEEB-2DDBE4721B7D}">
  <a:tblStyle styleId="{4C351EAE-47B8-4EAE-BEEB-2DDBE4721B7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2E9"/>
          </a:solidFill>
        </a:fill>
      </a:tcStyle>
    </a:wholeTbl>
    <a:band1H>
      <a:tcTxStyle/>
      <a:tcStyle>
        <a:tcBdr/>
        <a:fill>
          <a:solidFill>
            <a:srgbClr val="CAE4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4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107ba5e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107ba5e1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 introduction">
  <p:cSld name="lab introduc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8022" y="802769"/>
            <a:ext cx="1451215" cy="480230"/>
            <a:chOff x="0" y="0"/>
            <a:chExt cx="1451214" cy="480229"/>
          </a:xfrm>
        </p:grpSpPr>
        <p:pic>
          <p:nvPicPr>
            <p:cNvPr id="13" name="Google Shape;13;p3" descr="影像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197" y="0"/>
              <a:ext cx="964017" cy="480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3"/>
            <p:cNvSpPr/>
            <p:nvPr/>
          </p:nvSpPr>
          <p:spPr>
            <a:xfrm>
              <a:off x="0" y="0"/>
              <a:ext cx="1213631" cy="480229"/>
            </a:xfrm>
            <a:prstGeom prst="rect">
              <a:avLst/>
            </a:prstGeom>
            <a:solidFill>
              <a:srgbClr val="55AB6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" name="Google Shape;15;p3"/>
          <p:cNvSpPr/>
          <p:nvPr/>
        </p:nvSpPr>
        <p:spPr>
          <a:xfrm>
            <a:off x="0" y="13237884"/>
            <a:ext cx="24400045" cy="480230"/>
          </a:xfrm>
          <a:prstGeom prst="rect">
            <a:avLst/>
          </a:prstGeom>
          <a:solidFill>
            <a:srgbClr val="55AB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  <a:defRPr sz="5000">
                <a:solidFill>
                  <a:srgbClr val="3268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3164255" y="821938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71000" y="707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lZqvdOK9At_hayAHTOCJR8MMRRZTn7s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eS7JwGAVrwiwPI7GSygPBhLc963fa8N7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1857250" y="5775000"/>
            <a:ext cx="14947500" cy="2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b="0" i="0" u="none" strike="noStrike" cap="none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Data Mining Homework2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b="0" i="0" u="none" strike="noStrike" cap="none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P76091048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b="0" i="0" u="none" strike="noStrike" cap="none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仰凱駿</a:t>
            </a:r>
            <a:endParaRPr sz="6500" b="0" i="0" u="none" strike="noStrike" cap="none">
              <a:solidFill>
                <a:srgbClr val="32684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" name="Google Shape;26;p5" descr="資產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3848" y="-738048"/>
            <a:ext cx="6319401" cy="151920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</a:pPr>
            <a:r>
              <a:rPr lang="en-US"/>
              <a:t>目錄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Dataset Create</a:t>
            </a:r>
            <a:endParaRPr dirty="0"/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Target Create Rule</a:t>
            </a:r>
            <a:endParaRPr dirty="0"/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Accuracy</a:t>
            </a:r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cs typeface="Arial"/>
                <a:sym typeface="Arial"/>
              </a:rPr>
              <a:t>Compare</a:t>
            </a:r>
            <a:endParaRPr dirty="0"/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Result Analysis</a:t>
            </a:r>
            <a:endParaRPr dirty="0"/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57150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Dataset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5400"/>
              <a:t>Dataset Create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15714" y="1892850"/>
            <a:ext cx="23152571" cy="110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3100"/>
              <a:t>This Dataset is about clothes with 11 features. The following are mean of the these feature：</a:t>
            </a:r>
            <a:endParaRPr sz="3100"/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TID：ID for clothes,</a:t>
            </a:r>
            <a:r>
              <a:rPr lang="en-US" sz="3100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2"/>
                </a:solidFill>
              </a:rPr>
              <a:t>default { i for i in range(1000) } .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Price：Price of clothes, </a:t>
            </a:r>
            <a:r>
              <a:rPr lang="en-US" sz="3100" b="1">
                <a:solidFill>
                  <a:schemeClr val="accent2"/>
                </a:solidFill>
              </a:rPr>
              <a:t>range：{ i*100 for i in range(1,21) }.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Sex：Sex of consumer, </a:t>
            </a:r>
            <a:r>
              <a:rPr lang="en-US" sz="3100" b="1">
                <a:solidFill>
                  <a:schemeClr val="accent2"/>
                </a:solidFill>
              </a:rPr>
              <a:t>range：{'male','female’ }.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Categroy：Categroy of clothes,</a:t>
            </a:r>
            <a:r>
              <a:rPr lang="en-US" sz="3100" b="1"/>
              <a:t> </a:t>
            </a:r>
            <a:r>
              <a:rPr lang="en-US" sz="3100" b="1">
                <a:solidFill>
                  <a:schemeClr val="accent2"/>
                </a:solidFill>
              </a:rPr>
              <a:t>range：{'shoes','pants','jack','shirt','suit','vest','coat’,'sweater','garter','louse','uniforms','dress’}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Color:Color of clothes, </a:t>
            </a:r>
            <a:r>
              <a:rPr lang="en-US" sz="3100" b="1">
                <a:solidFill>
                  <a:schemeClr val="accent2"/>
                </a:solidFill>
              </a:rPr>
              <a:t>range：{'black','white','yellow','red','orange','green','blue','purple','pink','Brown’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Size：Size of clothes, </a:t>
            </a:r>
            <a:r>
              <a:rPr lang="en-US" sz="3100" b="1">
                <a:solidFill>
                  <a:schemeClr val="accent2"/>
                </a:solidFill>
              </a:rPr>
              <a:t>range：{ 'XSS','XS','S','M','L','XL','XXL','XXXL’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Brand：Brand of clothes,</a:t>
            </a:r>
            <a:r>
              <a:rPr lang="en-US" sz="3100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2"/>
                </a:solidFill>
              </a:rPr>
              <a:t>range：{ 'Unique','NET','H&amp;M','Zara','GAP','GU','Adidas','NIKE’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Material：Material of clothes,</a:t>
            </a:r>
            <a:r>
              <a:rPr lang="en-US" sz="3100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2"/>
                </a:solidFill>
              </a:rPr>
              <a:t>range：{'cotton','polyester','nylon','acrylic','linen','silk','rayon','acetate','spandex','lycra’}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Origin：Origin of clothes, </a:t>
            </a:r>
            <a:r>
              <a:rPr lang="en-US" sz="3100" b="1">
                <a:solidFill>
                  <a:schemeClr val="accent2"/>
                </a:solidFill>
              </a:rPr>
              <a:t>range：{'America','Taiwan','China','Canada','Japan','Europe','Korea’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Sales channel：Sale channel of clothes, </a:t>
            </a:r>
            <a:r>
              <a:rPr lang="en-US" sz="3100" b="1">
                <a:solidFill>
                  <a:schemeClr val="accent2"/>
                </a:solidFill>
              </a:rPr>
              <a:t>range：{'Internet','shopee','amazon','Adidas','Storefront’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2545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3100"/>
              <a:t>Season：Season of clothes, </a:t>
            </a:r>
            <a:r>
              <a:rPr lang="en-US" sz="3100" b="1">
                <a:solidFill>
                  <a:schemeClr val="accent2"/>
                </a:solidFill>
              </a:rPr>
              <a:t>range：{ 'spring','summer','winter','fall’ }</a:t>
            </a:r>
            <a:endParaRPr sz="3100" b="1">
              <a:solidFill>
                <a:schemeClr val="accent2"/>
              </a:solidFill>
            </a:endParaRPr>
          </a:p>
          <a:p>
            <a:pPr marL="457200" lvl="0" indent="-4508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100"/>
              <a:t>s/n：if the clothes sold or not, </a:t>
            </a:r>
            <a:r>
              <a:rPr lang="en-US" sz="3100" b="1">
                <a:solidFill>
                  <a:schemeClr val="accent2"/>
                </a:solidFill>
              </a:rPr>
              <a:t>range：{ ‘sell’,</a:t>
            </a:r>
            <a:r>
              <a:rPr lang="en-US" sz="3600" b="1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2"/>
                </a:solidFill>
              </a:rPr>
              <a:t>‘fail’ }</a:t>
            </a:r>
            <a:endParaRPr sz="31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  </a:t>
            </a:r>
            <a:r>
              <a:rPr lang="en-US" sz="3100">
                <a:latin typeface="Avenir"/>
                <a:ea typeface="Avenir"/>
                <a:cs typeface="Avenir"/>
                <a:sym typeface="Avenir"/>
              </a:rPr>
              <a:t>Each data is random of these list. Ex：TID：1,Price：500, Sex：male, Categroy：shirt ,⋯⋯ 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</a:pPr>
            <a:r>
              <a:rPr lang="en-US"/>
              <a:t>Targer Create Rule</a:t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t="1430" b="-1429"/>
          <a:stretch/>
        </p:blipFill>
        <p:spPr>
          <a:xfrm>
            <a:off x="7181125" y="920890"/>
            <a:ext cx="10624294" cy="11874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</a:pPr>
            <a:r>
              <a:rPr lang="en-US"/>
              <a:t>Accuracy 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/>
              <a:t>Because of the rule is determinate by myself，and not generated Randomly.As a result,the train of the model is overfitting when the number of data. We can see that the train data accuray is always 1 ,but the accuray is decreasing.So the result of the dataset need to add some random condition into it.</a:t>
            </a:r>
            <a:endParaRPr sz="400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sz="4000"/>
          </a:p>
        </p:txBody>
      </p:sp>
      <p:graphicFrame>
        <p:nvGraphicFramePr>
          <p:cNvPr id="56" name="Google Shape;56;p9"/>
          <p:cNvGraphicFramePr/>
          <p:nvPr/>
        </p:nvGraphicFramePr>
        <p:xfrm>
          <a:off x="4063999" y="6769100"/>
          <a:ext cx="16256000" cy="3934700"/>
        </p:xfrm>
        <a:graphic>
          <a:graphicData uri="http://schemas.openxmlformats.org/drawingml/2006/table">
            <a:tbl>
              <a:tblPr firstRow="1" bandRow="1">
                <a:noFill/>
                <a:tableStyleId>{4C351EAE-47B8-4EAE-BEEB-2DDBE4721B7D}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method\num of data</a:t>
                      </a:r>
                      <a:endParaRPr sz="3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1,000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10,000</a:t>
                      </a:r>
                      <a:endParaRPr sz="4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100,000</a:t>
                      </a:r>
                      <a:endParaRPr sz="40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ave. train_acc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ave.valid_acc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0.6909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0.9376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0.9830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accuracy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0.7310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0.7261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0.7193</a:t>
                      </a:r>
                      <a:endParaRPr sz="4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D09839-3471-0443-B908-289DBA29EF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21CC17A-2D54-D44A-A978-5F96B8C8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Compare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F63864-1ABE-7947-85EE-35006B58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3199" y="2385150"/>
            <a:ext cx="9168093" cy="9051000"/>
          </a:xfrm>
        </p:spPr>
        <p:txBody>
          <a:bodyPr/>
          <a:lstStyle/>
          <a:p>
            <a:r>
              <a:rPr kumimoji="1" lang="en-US" altLang="zh-TW" dirty="0"/>
              <a:t>These data 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 predict error case of result. We can see that the </a:t>
            </a:r>
            <a:r>
              <a:rPr kumimoji="1" lang="en-US" altLang="zh-TW" dirty="0" err="1"/>
              <a:t>pred</a:t>
            </a:r>
            <a:r>
              <a:rPr kumimoji="1" lang="en-US" altLang="zh-TW" dirty="0"/>
              <a:t> for 0 is more than 1 ,0 means fail and 1 means </a:t>
            </a:r>
            <a:r>
              <a:rPr kumimoji="1" lang="en-US" altLang="zh-TW" dirty="0" err="1"/>
              <a:t>sold.The</a:t>
            </a:r>
            <a:r>
              <a:rPr kumimoji="1" lang="en-US" altLang="zh-TW" dirty="0"/>
              <a:t> result of it is that the fail case is not in the rule I created  ,so that it is not easy to predict </a:t>
            </a:r>
            <a:r>
              <a:rPr kumimoji="1" lang="en-US" altLang="zh-TW" dirty="0" err="1"/>
              <a:t>fail,but</a:t>
            </a:r>
            <a:r>
              <a:rPr kumimoji="1" lang="en-US" altLang="zh-TW" dirty="0"/>
              <a:t> easy to predict sold.</a:t>
            </a:r>
          </a:p>
          <a:p>
            <a:endParaRPr kumimoji="1"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A8A8E587-9A85-A849-A32A-21206528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295" y="3374951"/>
            <a:ext cx="11928505" cy="69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Analysis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443199" y="2385150"/>
            <a:ext cx="22174191" cy="318631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graph is for 100000 data . The result of the accuracy is not good is because the rule of the dataset is not real </a:t>
            </a:r>
            <a:r>
              <a:rPr lang="en-US" dirty="0" err="1"/>
              <a:t>suitation.The</a:t>
            </a:r>
            <a:r>
              <a:rPr lang="en-US" dirty="0"/>
              <a:t> dataset is create by myself , so if I can use the data by the real world ,the mode might perform better than now.</a:t>
            </a:r>
            <a:endParaRPr dirty="0"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9031" y="6204141"/>
            <a:ext cx="1258252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4000"/>
              <a:t>After this project , I learn many thing about decision tree and scikit-learn.The dataset is create by myself ,so that the perform is not ideal.Next time I will try to get some dataset from Internet to train the model ,to see that it is better or not . Thanks for professor and every teaching assistants to bring the chance to implememt this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85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Dataset</a:t>
            </a:r>
            <a:endParaRPr sz="4000"/>
          </a:p>
          <a:p>
            <a:pPr marL="685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4000" u="sng">
                <a:solidFill>
                  <a:schemeClr val="hlink"/>
                </a:solidFill>
                <a:hlinkClick r:id="rId4"/>
              </a:rPr>
              <a:t>Hw2_colab網址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221815"/>
      </a:dk1>
      <a:lt1>
        <a:srgbClr val="FFFFFF"/>
      </a:lt1>
      <a:dk2>
        <a:srgbClr val="5E5E5E"/>
      </a:dk2>
      <a:lt2>
        <a:srgbClr val="D5D5D5"/>
      </a:lt2>
      <a:accent1>
        <a:srgbClr val="00B157"/>
      </a:accent1>
      <a:accent2>
        <a:srgbClr val="326841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640</Words>
  <Application>Microsoft Macintosh PowerPoint</Application>
  <PresentationFormat>自訂</PresentationFormat>
  <Paragraphs>63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Avenir</vt:lpstr>
      <vt:lpstr>Arial</vt:lpstr>
      <vt:lpstr>Helvetica Neue Light</vt:lpstr>
      <vt:lpstr>Helvetica Neue</vt:lpstr>
      <vt:lpstr>White</vt:lpstr>
      <vt:lpstr>PowerPoint 簡報</vt:lpstr>
      <vt:lpstr>目錄</vt:lpstr>
      <vt:lpstr>Dataset Create</vt:lpstr>
      <vt:lpstr>Targer Create Rule</vt:lpstr>
      <vt:lpstr>Accuracy </vt:lpstr>
      <vt:lpstr>Compare</vt:lpstr>
      <vt:lpstr>Result Analysis</vt:lpstr>
      <vt:lpstr>Conclusion 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仰凱駿</cp:lastModifiedBy>
  <cp:revision>2</cp:revision>
  <dcterms:modified xsi:type="dcterms:W3CDTF">2020-11-23T16:44:26Z</dcterms:modified>
</cp:coreProperties>
</file>