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Transparencia de Localización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Efrain Tovar Meza</a:t>
            </a:r>
          </a:p>
          <a:p>
            <a:r>
              <a:rPr lang="es-MX" dirty="0" smtClean="0"/>
              <a:t>José Eduardo </a:t>
            </a:r>
            <a:r>
              <a:rPr lang="es-MX" dirty="0" err="1" smtClean="0"/>
              <a:t>Poo</a:t>
            </a:r>
            <a:r>
              <a:rPr lang="es-MX" dirty="0" smtClean="0"/>
              <a:t> Tapia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23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7946" y="1318219"/>
            <a:ext cx="10058400" cy="4050792"/>
          </a:xfrm>
        </p:spPr>
        <p:txBody>
          <a:bodyPr>
            <a:normAutofit/>
          </a:bodyPr>
          <a:lstStyle/>
          <a:p>
            <a:r>
              <a:rPr lang="es-MX" sz="2400" dirty="0"/>
              <a:t>Así no será necesario que el usuario conozca la localización física de un </a:t>
            </a:r>
            <a:r>
              <a:rPr lang="es-MX" sz="2400" dirty="0" smtClean="0"/>
              <a:t>dato.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9756"/>
          <a:stretch/>
        </p:blipFill>
        <p:spPr>
          <a:xfrm>
            <a:off x="3558746" y="3200400"/>
            <a:ext cx="4876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9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 la transparencia de localidad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El </a:t>
            </a:r>
            <a:r>
              <a:rPr lang="es-MX" sz="2800" dirty="0"/>
              <a:t>administrador de la BD puede cambiar el dato de una localidad a otra sin afectar a los </a:t>
            </a:r>
            <a:r>
              <a:rPr lang="es-MX" sz="2800" dirty="0" smtClean="0"/>
              <a:t>usuarios.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1" y="3345039"/>
            <a:ext cx="5899450" cy="3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 puede conseguir…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Utilizando administradores de transacciones distribuidas.</a:t>
            </a:r>
          </a:p>
          <a:p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Los cuales son capaces de determinar la localización de los datos.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8125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070" y="2609994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FIN 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Por su atención gracias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55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Transparencia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dirty="0" smtClean="0"/>
              <a:t>Se define como la ocultación al usuario final de la separación de  componentes de un sistema de bases de datos distribuido</a:t>
            </a:r>
          </a:p>
          <a:p>
            <a:pPr algn="just"/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34" y="33147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6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2205" y="1021656"/>
            <a:ext cx="10058400" cy="4050792"/>
          </a:xfrm>
        </p:spPr>
        <p:txBody>
          <a:bodyPr>
            <a:normAutofit/>
          </a:bodyPr>
          <a:lstStyle/>
          <a:p>
            <a:r>
              <a:rPr lang="es-MX" sz="2800" dirty="0"/>
              <a:t>Oculta a el usuario la parte en cómo están organizadas las BD </a:t>
            </a:r>
            <a:r>
              <a:rPr lang="es-MX" sz="2800" dirty="0" smtClean="0"/>
              <a:t>distribuidas.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67" y="2343922"/>
            <a:ext cx="5474043" cy="3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2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 decir…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El usuario solo vera </a:t>
            </a:r>
            <a:r>
              <a:rPr lang="es-MX" sz="2800" dirty="0"/>
              <a:t>a la BD distribuida como una solo BD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38" y="2826408"/>
            <a:ext cx="5474682" cy="365182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10216" y="2826408"/>
            <a:ext cx="4236628" cy="3651821"/>
          </a:xfrm>
          <a:prstGeom prst="rect">
            <a:avLst/>
          </a:prstGeom>
          <a:solidFill>
            <a:srgbClr val="D34817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43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Propósito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Proporcionar independencia de datos en el ambiente Distribuido.</a:t>
            </a:r>
          </a:p>
          <a:p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63" y="3434921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7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Transparencia de localización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Permitir al usuario acceder a los datos sin que este tenga el conocimiento de su ubicación.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01" y="3509316"/>
            <a:ext cx="3014147" cy="18599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86" y="3345461"/>
            <a:ext cx="911524" cy="10938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5471"/>
            <a:ext cx="4347519" cy="217376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4806778" y="4822351"/>
            <a:ext cx="313861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Se logra creando un conjunto de seudónimos o alias 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52" y="3442612"/>
            <a:ext cx="3105665" cy="27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0421" y="1145224"/>
            <a:ext cx="10058400" cy="4050792"/>
          </a:xfrm>
        </p:spPr>
        <p:txBody>
          <a:bodyPr>
            <a:normAutofit/>
          </a:bodyPr>
          <a:lstStyle/>
          <a:p>
            <a:r>
              <a:rPr lang="es-MX" sz="2800" dirty="0"/>
              <a:t>El usuario puede referirse a los datos usando nombres </a:t>
            </a:r>
            <a:r>
              <a:rPr lang="es-MX" sz="2800" dirty="0" smtClean="0"/>
              <a:t>sencillos.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5" y="3027019"/>
            <a:ext cx="2619375" cy="1743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59" y="2483708"/>
            <a:ext cx="4441761" cy="2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Posteriormente el sistema traduce estos seudónimos a </a:t>
            </a:r>
            <a:r>
              <a:rPr lang="es-MX" sz="2800" dirty="0"/>
              <a:t>nombres completos.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9024" b="25907"/>
          <a:stretch/>
        </p:blipFill>
        <p:spPr>
          <a:xfrm>
            <a:off x="4525790" y="3818238"/>
            <a:ext cx="2695575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6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90</TotalTime>
  <Words>195</Words>
  <Application>Microsoft Office PowerPoint</Application>
  <PresentationFormat>Panorámica</PresentationFormat>
  <Paragraphs>26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Tipo de madera</vt:lpstr>
      <vt:lpstr>Transparencia de Localización</vt:lpstr>
      <vt:lpstr>Transparencia</vt:lpstr>
      <vt:lpstr>Presentación de PowerPoint</vt:lpstr>
      <vt:lpstr>Es decir…</vt:lpstr>
      <vt:lpstr>Propósito</vt:lpstr>
      <vt:lpstr>Transparencia de localización</vt:lpstr>
      <vt:lpstr>Presentación de PowerPoint</vt:lpstr>
      <vt:lpstr>Presentación de PowerPoint</vt:lpstr>
      <vt:lpstr>Presentación de PowerPoint</vt:lpstr>
      <vt:lpstr>Presentación de PowerPoint</vt:lpstr>
      <vt:lpstr>Con la transparencia de localidad</vt:lpstr>
      <vt:lpstr>Se puede conseguir…</vt:lpstr>
      <vt:lpstr>Ejemplos</vt:lpstr>
      <vt:lpstr>FIN    Por su atención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Transparencia de Localización</dc:title>
  <dc:creator>efrain tovar meza</dc:creator>
  <cp:lastModifiedBy>efrain tovar meza</cp:lastModifiedBy>
  <cp:revision>8</cp:revision>
  <dcterms:created xsi:type="dcterms:W3CDTF">2020-02-13T03:44:02Z</dcterms:created>
  <dcterms:modified xsi:type="dcterms:W3CDTF">2020-02-13T05:14:36Z</dcterms:modified>
</cp:coreProperties>
</file>