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2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9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6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A98F5-414D-4A44-A34A-8BA44C5D2D5E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4E67-F86E-4472-8461-497A9678E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5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49" y="232133"/>
            <a:ext cx="9480102" cy="639373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25296" y="232133"/>
            <a:ext cx="1088136" cy="908061"/>
            <a:chOff x="1225296" y="232133"/>
            <a:chExt cx="1088136" cy="908061"/>
          </a:xfrm>
        </p:grpSpPr>
        <p:sp>
          <p:nvSpPr>
            <p:cNvPr id="5" name="Rounded Rectangle 4"/>
            <p:cNvSpPr/>
            <p:nvPr/>
          </p:nvSpPr>
          <p:spPr>
            <a:xfrm>
              <a:off x="1225296" y="232133"/>
              <a:ext cx="1088136" cy="55425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623060" y="865874"/>
              <a:ext cx="292608" cy="2743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386584" y="232133"/>
            <a:ext cx="704088" cy="5542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592324" y="865874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209544" y="232133"/>
            <a:ext cx="704088" cy="5542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415284" y="865874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032504" y="232133"/>
            <a:ext cx="704088" cy="5542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238244" y="865874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09744" y="232133"/>
            <a:ext cx="704088" cy="5542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586984" y="372098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25312" y="4054325"/>
            <a:ext cx="1965960" cy="5542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61988" y="4678922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6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481013"/>
            <a:ext cx="7860516" cy="392708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704208" y="2015620"/>
            <a:ext cx="1583120" cy="3386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29305" y="2079987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39777" y="2015620"/>
            <a:ext cx="1198297" cy="4601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163436" y="2079987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704208" y="3969830"/>
            <a:ext cx="1522735" cy="4382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329305" y="4034197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580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7" y="189240"/>
            <a:ext cx="5663422" cy="4116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4" y="352245"/>
            <a:ext cx="3852017" cy="2736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910" y="3227760"/>
            <a:ext cx="4133131" cy="1225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852" y="4585426"/>
            <a:ext cx="3627873" cy="2265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393928" y="4058327"/>
            <a:ext cx="1143566" cy="220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93928" y="4346784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67130" y="4058327"/>
            <a:ext cx="1255700" cy="220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745919" y="4346784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4336473" y="2486891"/>
            <a:ext cx="2042551" cy="1510145"/>
          </a:xfrm>
          <a:prstGeom prst="bentConnector3">
            <a:avLst>
              <a:gd name="adj1" fmla="val -73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5118471" y="3413441"/>
            <a:ext cx="982277" cy="58359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981292" y="4162235"/>
            <a:ext cx="1255700" cy="220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589964" y="4135261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7415583" y="4455327"/>
            <a:ext cx="370875" cy="18571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130889" y="2752417"/>
            <a:ext cx="1255700" cy="220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450597" y="2720166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7689257" y="3652602"/>
            <a:ext cx="1668173" cy="26883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8526" y="4346784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915372" y="4058327"/>
            <a:ext cx="478555" cy="220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11631" y="4556830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10136" y="4602515"/>
            <a:ext cx="1228490" cy="2286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24176" y="4876835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10135" y="4876835"/>
            <a:ext cx="1438040" cy="2743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33930" y="2618352"/>
            <a:ext cx="1228490" cy="2286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46011" y="2595509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11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395412"/>
            <a:ext cx="6105525" cy="34575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643305" y="4180452"/>
            <a:ext cx="1228490" cy="2514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55386" y="4157609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43305" y="4476723"/>
            <a:ext cx="1228490" cy="2514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55386" y="4453880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4" y="2862859"/>
            <a:ext cx="4605455" cy="20853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920301" y="3290835"/>
            <a:ext cx="3338123" cy="5286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431715" y="3290834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4247994" y="3565154"/>
            <a:ext cx="2562381" cy="59245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8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966787"/>
            <a:ext cx="3695700" cy="2752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54" y="1066799"/>
            <a:ext cx="6253671" cy="50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12" y="247651"/>
            <a:ext cx="10069914" cy="31538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4" y="3553877"/>
            <a:ext cx="9648825" cy="12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9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831336" cy="3280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2"/>
          <a:stretch/>
        </p:blipFill>
        <p:spPr>
          <a:xfrm>
            <a:off x="3831337" y="597448"/>
            <a:ext cx="4059936" cy="268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66"/>
          <a:stretch/>
        </p:blipFill>
        <p:spPr>
          <a:xfrm>
            <a:off x="7565135" y="1075274"/>
            <a:ext cx="3831337" cy="22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6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45" y="834390"/>
            <a:ext cx="6985064" cy="502522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93008" y="834390"/>
            <a:ext cx="832104" cy="30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55661" y="1734553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89120" y="834390"/>
            <a:ext cx="832104" cy="30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02452" y="834390"/>
            <a:ext cx="644652" cy="30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15384" y="1968089"/>
            <a:ext cx="3355848" cy="30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71316" y="5049774"/>
            <a:ext cx="1088136" cy="30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32089" y="1746504"/>
            <a:ext cx="832104" cy="26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32089" y="2065866"/>
            <a:ext cx="832104" cy="2623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32088" y="2390887"/>
            <a:ext cx="1260919" cy="2151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32088" y="2654626"/>
            <a:ext cx="1260919" cy="2151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232088" y="2877486"/>
            <a:ext cx="1439228" cy="560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855661" y="2059890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855661" y="2700722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55661" y="2380306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855661" y="3072683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0390" y="1979554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Oval 22"/>
          <p:cNvSpPr/>
          <p:nvPr/>
        </p:nvSpPr>
        <p:spPr>
          <a:xfrm>
            <a:off x="3311844" y="5076479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78474" y="485852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5" name="Oval 24"/>
          <p:cNvSpPr/>
          <p:nvPr/>
        </p:nvSpPr>
        <p:spPr>
          <a:xfrm>
            <a:off x="3762756" y="485852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58868" y="485852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5820" y="43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7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47725"/>
            <a:ext cx="10744200" cy="51625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78808" y="2416145"/>
            <a:ext cx="7289292" cy="30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33814" y="2427610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78808" y="3559145"/>
            <a:ext cx="2039112" cy="30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33814" y="3570610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78808" y="2809700"/>
            <a:ext cx="2715768" cy="5004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33814" y="2922754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3900" y="2538236"/>
            <a:ext cx="2039112" cy="30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8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89" y="1219200"/>
            <a:ext cx="5010912" cy="17891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219200"/>
            <a:ext cx="6442901" cy="2620075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>
            <a:off x="4014216" y="2529237"/>
            <a:ext cx="3090672" cy="3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0012680" y="1611473"/>
            <a:ext cx="2179320" cy="30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158" y="2452721"/>
            <a:ext cx="1225296" cy="30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0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200150"/>
            <a:ext cx="5841111" cy="215247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625" y="2434433"/>
            <a:ext cx="1225296" cy="30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8876" y="1995778"/>
            <a:ext cx="3642932" cy="3176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736" y="1200150"/>
            <a:ext cx="2712735" cy="23385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95544" y="2154604"/>
            <a:ext cx="393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46320" y="2369432"/>
            <a:ext cx="9144" cy="8984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342" y="3220112"/>
            <a:ext cx="2383533" cy="1676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val 11"/>
          <p:cNvSpPr/>
          <p:nvPr/>
        </p:nvSpPr>
        <p:spPr>
          <a:xfrm>
            <a:off x="2529269" y="1672525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09160" y="1672525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603099" y="4418129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2559" y="3175969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79208" y="3108228"/>
            <a:ext cx="794286" cy="4213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" y="631698"/>
            <a:ext cx="5600700" cy="3435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032" y="631698"/>
            <a:ext cx="4439734" cy="2603754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 flipV="1">
            <a:off x="4956048" y="1481328"/>
            <a:ext cx="2798064" cy="190195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10312" y="2961937"/>
            <a:ext cx="1847088" cy="4213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80944" y="2121408"/>
            <a:ext cx="2624328" cy="15087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754112" y="1243585"/>
            <a:ext cx="2624328" cy="667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1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4" y="1114234"/>
            <a:ext cx="8067675" cy="44100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403794" y="4617001"/>
            <a:ext cx="2482406" cy="9073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96428" y="2248705"/>
            <a:ext cx="5349908" cy="9073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604837"/>
            <a:ext cx="5787519" cy="32905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231" y="604837"/>
            <a:ext cx="4377183" cy="2208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2812922"/>
            <a:ext cx="3296937" cy="2302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3730752" y="2093257"/>
            <a:ext cx="1435608" cy="403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41263" y="2093257"/>
            <a:ext cx="1014985" cy="4670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23259" y="3309409"/>
            <a:ext cx="1842517" cy="6753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65776" y="3309409"/>
            <a:ext cx="1842517" cy="6753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638413" y="1481328"/>
            <a:ext cx="655002" cy="2275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237198" y="1481328"/>
            <a:ext cx="989098" cy="2275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355849" y="2157624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14968" y="2157624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022471" y="4059756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5902451" y="4059756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7892615" y="1463040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1345389" y="1463040"/>
            <a:ext cx="29260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8" name="Elbow Connector 17"/>
          <p:cNvCxnSpPr>
            <a:endCxn id="15" idx="2"/>
          </p:cNvCxnSpPr>
          <p:nvPr/>
        </p:nvCxnSpPr>
        <p:spPr>
          <a:xfrm flipV="1">
            <a:off x="5166360" y="1600200"/>
            <a:ext cx="2726255" cy="493057"/>
          </a:xfrm>
          <a:prstGeom prst="bentConnector3">
            <a:avLst>
              <a:gd name="adj1" fmla="val -100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6493172" y="2389863"/>
            <a:ext cx="486134" cy="35998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32304" y="581375"/>
            <a:ext cx="790955" cy="403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001" y="4481219"/>
            <a:ext cx="5010292" cy="18450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Elbow Connector 27"/>
          <p:cNvCxnSpPr/>
          <p:nvPr/>
        </p:nvCxnSpPr>
        <p:spPr>
          <a:xfrm rot="5400000">
            <a:off x="5243994" y="4100995"/>
            <a:ext cx="338508" cy="25603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43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Mulia, Julian</dc:creator>
  <cp:lastModifiedBy>Mulia, Julian</cp:lastModifiedBy>
  <cp:revision>16</cp:revision>
  <dcterms:created xsi:type="dcterms:W3CDTF">2019-04-13T21:31:43Z</dcterms:created>
  <dcterms:modified xsi:type="dcterms:W3CDTF">2019-05-26T01:11:40Z</dcterms:modified>
</cp:coreProperties>
</file>