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E5C44-357B-4315-9D4E-51EEBAE8B5C4}" v="678" dt="2021-09-30T19:26:38.913"/>
    <p1510:client id="{C22F5859-E695-4F9A-8AE9-5ECD781412EF}" v="53" dt="2021-09-30T16:37:14.219"/>
    <p1510:client id="{FA8BC8B6-9DB6-4D11-BBFA-98192654DF8C}" v="3" dt="2021-09-30T20:11:31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s, Jacob Pierce - willisjp" userId="S::willisjp@dukes.jmu.edu::62e24630-76ab-4dca-bfcf-2dff86e38981" providerId="AD" clId="Web-{C22F5859-E695-4F9A-8AE9-5ECD781412EF}"/>
    <pc:docChg chg="addSld modSld addMainMaster delMainMaster">
      <pc:chgData name="Willis, Jacob Pierce - willisjp" userId="S::willisjp@dukes.jmu.edu::62e24630-76ab-4dca-bfcf-2dff86e38981" providerId="AD" clId="Web-{C22F5859-E695-4F9A-8AE9-5ECD781412EF}" dt="2021-09-30T16:37:14.219" v="51"/>
      <pc:docMkLst>
        <pc:docMk/>
      </pc:docMkLst>
      <pc:sldChg chg="addSp modSp mod setBg modClrScheme chgLayout">
        <pc:chgData name="Willis, Jacob Pierce - willisjp" userId="S::willisjp@dukes.jmu.edu::62e24630-76ab-4dca-bfcf-2dff86e38981" providerId="AD" clId="Web-{C22F5859-E695-4F9A-8AE9-5ECD781412EF}" dt="2021-09-30T16:36:54.718" v="48" actId="14100"/>
        <pc:sldMkLst>
          <pc:docMk/>
          <pc:sldMk cId="109857222" sldId="256"/>
        </pc:sldMkLst>
        <pc:spChg chg="mod">
          <ac:chgData name="Willis, Jacob Pierce - willisjp" userId="S::willisjp@dukes.jmu.edu::62e24630-76ab-4dca-bfcf-2dff86e38981" providerId="AD" clId="Web-{C22F5859-E695-4F9A-8AE9-5ECD781412EF}" dt="2021-09-30T16:35:35.763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illis, Jacob Pierce - willisjp" userId="S::willisjp@dukes.jmu.edu::62e24630-76ab-4dca-bfcf-2dff86e38981" providerId="AD" clId="Web-{C22F5859-E695-4F9A-8AE9-5ECD781412EF}" dt="2021-09-30T16:36:54.718" v="48" actId="1410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Willis, Jacob Pierce - willisjp" userId="S::willisjp@dukes.jmu.edu::62e24630-76ab-4dca-bfcf-2dff86e38981" providerId="AD" clId="Web-{C22F5859-E695-4F9A-8AE9-5ECD781412EF}" dt="2021-09-30T16:34:45.058" v="0"/>
          <ac:spMkLst>
            <pc:docMk/>
            <pc:sldMk cId="109857222" sldId="256"/>
            <ac:spMk id="9" creationId="{C3B0A228-9EA3-4009-A82E-9402BBC726A0}"/>
          </ac:spMkLst>
        </pc:spChg>
        <pc:spChg chg="add">
          <ac:chgData name="Willis, Jacob Pierce - willisjp" userId="S::willisjp@dukes.jmu.edu::62e24630-76ab-4dca-bfcf-2dff86e38981" providerId="AD" clId="Web-{C22F5859-E695-4F9A-8AE9-5ECD781412EF}" dt="2021-09-30T16:34:45.058" v="0"/>
          <ac:spMkLst>
            <pc:docMk/>
            <pc:sldMk cId="109857222" sldId="256"/>
            <ac:spMk id="11" creationId="{48D8C03A-D73E-4E89-A17E-452429264DE0}"/>
          </ac:spMkLst>
        </pc:spChg>
        <pc:picChg chg="add">
          <ac:chgData name="Willis, Jacob Pierce - willisjp" userId="S::willisjp@dukes.jmu.edu::62e24630-76ab-4dca-bfcf-2dff86e38981" providerId="AD" clId="Web-{C22F5859-E695-4F9A-8AE9-5ECD781412EF}" dt="2021-09-30T16:34:45.058" v="0"/>
          <ac:picMkLst>
            <pc:docMk/>
            <pc:sldMk cId="109857222" sldId="256"/>
            <ac:picMk id="4" creationId="{EF1539DB-94DC-410B-9BA7-5D74EBA0EEBE}"/>
          </ac:picMkLst>
        </pc:picChg>
      </pc:sldChg>
      <pc:sldChg chg="new">
        <pc:chgData name="Willis, Jacob Pierce - willisjp" userId="S::willisjp@dukes.jmu.edu::62e24630-76ab-4dca-bfcf-2dff86e38981" providerId="AD" clId="Web-{C22F5859-E695-4F9A-8AE9-5ECD781412EF}" dt="2021-09-30T16:37:11.406" v="49"/>
        <pc:sldMkLst>
          <pc:docMk/>
          <pc:sldMk cId="2057983101" sldId="257"/>
        </pc:sldMkLst>
      </pc:sldChg>
      <pc:sldChg chg="new">
        <pc:chgData name="Willis, Jacob Pierce - willisjp" userId="S::willisjp@dukes.jmu.edu::62e24630-76ab-4dca-bfcf-2dff86e38981" providerId="AD" clId="Web-{C22F5859-E695-4F9A-8AE9-5ECD781412EF}" dt="2021-09-30T16:37:13.719" v="50"/>
        <pc:sldMkLst>
          <pc:docMk/>
          <pc:sldMk cId="3620141635" sldId="258"/>
        </pc:sldMkLst>
      </pc:sldChg>
      <pc:sldChg chg="new">
        <pc:chgData name="Willis, Jacob Pierce - willisjp" userId="S::willisjp@dukes.jmu.edu::62e24630-76ab-4dca-bfcf-2dff86e38981" providerId="AD" clId="Web-{C22F5859-E695-4F9A-8AE9-5ECD781412EF}" dt="2021-09-30T16:37:14.219" v="51"/>
        <pc:sldMkLst>
          <pc:docMk/>
          <pc:sldMk cId="1434515399" sldId="259"/>
        </pc:sldMkLst>
      </pc:sldChg>
      <pc:sldMasterChg chg="del delSldLayout">
        <pc:chgData name="Willis, Jacob Pierce - willisjp" userId="S::willisjp@dukes.jmu.edu::62e24630-76ab-4dca-bfcf-2dff86e38981" providerId="AD" clId="Web-{C22F5859-E695-4F9A-8AE9-5ECD781412EF}" dt="2021-09-30T16:34:45.058" v="0"/>
        <pc:sldMasterMkLst>
          <pc:docMk/>
          <pc:sldMasterMk cId="2460954070" sldId="2147483660"/>
        </pc:sldMasterMkLst>
        <pc:sldLayoutChg chg="del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Willis, Jacob Pierce - willisjp" userId="S::willisjp@dukes.jmu.edu::62e24630-76ab-4dca-bfcf-2dff86e38981" providerId="AD" clId="Web-{C22F5859-E695-4F9A-8AE9-5ECD781412EF}" dt="2021-09-30T16:34:45.058" v="0"/>
        <pc:sldMasterMkLst>
          <pc:docMk/>
          <pc:sldMasterMk cId="3819254050" sldId="2147483750"/>
        </pc:sldMasterMkLst>
        <pc:sldLayoutChg chg="add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3819254050" sldId="2147483750"/>
            <pc:sldLayoutMk cId="703431890" sldId="2147483739"/>
          </pc:sldLayoutMkLst>
        </pc:sldLayoutChg>
        <pc:sldLayoutChg chg="add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3819254050" sldId="2147483750"/>
            <pc:sldLayoutMk cId="2395447425" sldId="2147483740"/>
          </pc:sldLayoutMkLst>
        </pc:sldLayoutChg>
        <pc:sldLayoutChg chg="add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3819254050" sldId="2147483750"/>
            <pc:sldLayoutMk cId="2152271620" sldId="2147483741"/>
          </pc:sldLayoutMkLst>
        </pc:sldLayoutChg>
        <pc:sldLayoutChg chg="add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3819254050" sldId="2147483750"/>
            <pc:sldLayoutMk cId="1326793474" sldId="2147483742"/>
          </pc:sldLayoutMkLst>
        </pc:sldLayoutChg>
        <pc:sldLayoutChg chg="add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3819254050" sldId="2147483750"/>
            <pc:sldLayoutMk cId="2809741056" sldId="2147483743"/>
          </pc:sldLayoutMkLst>
        </pc:sldLayoutChg>
        <pc:sldLayoutChg chg="add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3819254050" sldId="2147483750"/>
            <pc:sldLayoutMk cId="3983235614" sldId="2147483744"/>
          </pc:sldLayoutMkLst>
        </pc:sldLayoutChg>
        <pc:sldLayoutChg chg="add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3819254050" sldId="2147483750"/>
            <pc:sldLayoutMk cId="3026938138" sldId="2147483745"/>
          </pc:sldLayoutMkLst>
        </pc:sldLayoutChg>
        <pc:sldLayoutChg chg="add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3819254050" sldId="2147483750"/>
            <pc:sldLayoutMk cId="1533710245" sldId="2147483746"/>
          </pc:sldLayoutMkLst>
        </pc:sldLayoutChg>
        <pc:sldLayoutChg chg="add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3819254050" sldId="2147483750"/>
            <pc:sldLayoutMk cId="1369038914" sldId="2147483747"/>
          </pc:sldLayoutMkLst>
        </pc:sldLayoutChg>
        <pc:sldLayoutChg chg="add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3819254050" sldId="2147483750"/>
            <pc:sldLayoutMk cId="2484257353" sldId="2147483748"/>
          </pc:sldLayoutMkLst>
        </pc:sldLayoutChg>
        <pc:sldLayoutChg chg="add">
          <pc:chgData name="Willis, Jacob Pierce - willisjp" userId="S::willisjp@dukes.jmu.edu::62e24630-76ab-4dca-bfcf-2dff86e38981" providerId="AD" clId="Web-{C22F5859-E695-4F9A-8AE9-5ECD781412EF}" dt="2021-09-30T16:34:45.058" v="0"/>
          <pc:sldLayoutMkLst>
            <pc:docMk/>
            <pc:sldMasterMk cId="3819254050" sldId="2147483750"/>
            <pc:sldLayoutMk cId="2833028451" sldId="2147483749"/>
          </pc:sldLayoutMkLst>
        </pc:sldLayoutChg>
      </pc:sldMasterChg>
    </pc:docChg>
  </pc:docChgLst>
  <pc:docChgLst>
    <pc:chgData name="Willis, Jacob Pierce - willisjp" userId="S::willisjp@dukes.jmu.edu::62e24630-76ab-4dca-bfcf-2dff86e38981" providerId="AD" clId="Web-{785E5C44-357B-4315-9D4E-51EEBAE8B5C4}"/>
    <pc:docChg chg="modSld sldOrd">
      <pc:chgData name="Willis, Jacob Pierce - willisjp" userId="S::willisjp@dukes.jmu.edu::62e24630-76ab-4dca-bfcf-2dff86e38981" providerId="AD" clId="Web-{785E5C44-357B-4315-9D4E-51EEBAE8B5C4}" dt="2021-09-30T19:26:38.242" v="536" actId="20577"/>
      <pc:docMkLst>
        <pc:docMk/>
      </pc:docMkLst>
      <pc:sldChg chg="addSp delSp modSp ord">
        <pc:chgData name="Willis, Jacob Pierce - willisjp" userId="S::willisjp@dukes.jmu.edu::62e24630-76ab-4dca-bfcf-2dff86e38981" providerId="AD" clId="Web-{785E5C44-357B-4315-9D4E-51EEBAE8B5C4}" dt="2021-09-30T19:26:38.242" v="536" actId="20577"/>
        <pc:sldMkLst>
          <pc:docMk/>
          <pc:sldMk cId="2057983101" sldId="257"/>
        </pc:sldMkLst>
        <pc:spChg chg="mod">
          <ac:chgData name="Willis, Jacob Pierce - willisjp" userId="S::willisjp@dukes.jmu.edu::62e24630-76ab-4dca-bfcf-2dff86e38981" providerId="AD" clId="Web-{785E5C44-357B-4315-9D4E-51EEBAE8B5C4}" dt="2021-09-30T18:51:49.846" v="0" actId="20577"/>
          <ac:spMkLst>
            <pc:docMk/>
            <pc:sldMk cId="2057983101" sldId="257"/>
            <ac:spMk id="2" creationId="{13880A7F-3730-4249-A830-79D3872EA4D3}"/>
          </ac:spMkLst>
        </pc:spChg>
        <pc:spChg chg="del">
          <ac:chgData name="Willis, Jacob Pierce - willisjp" userId="S::willisjp@dukes.jmu.edu::62e24630-76ab-4dca-bfcf-2dff86e38981" providerId="AD" clId="Web-{785E5C44-357B-4315-9D4E-51EEBAE8B5C4}" dt="2021-09-30T19:02:07.919" v="49"/>
          <ac:spMkLst>
            <pc:docMk/>
            <pc:sldMk cId="2057983101" sldId="257"/>
            <ac:spMk id="3" creationId="{3457965B-2AE1-4A31-8433-865254AF0D17}"/>
          </ac:spMkLst>
        </pc:spChg>
        <pc:spChg chg="add mod">
          <ac:chgData name="Willis, Jacob Pierce - willisjp" userId="S::willisjp@dukes.jmu.edu::62e24630-76ab-4dca-bfcf-2dff86e38981" providerId="AD" clId="Web-{785E5C44-357B-4315-9D4E-51EEBAE8B5C4}" dt="2021-09-30T19:26:38.242" v="536" actId="20577"/>
          <ac:spMkLst>
            <pc:docMk/>
            <pc:sldMk cId="2057983101" sldId="257"/>
            <ac:spMk id="5" creationId="{5656D900-CC83-4266-8E81-06AB504110C2}"/>
          </ac:spMkLst>
        </pc:spChg>
        <pc:spChg chg="add del">
          <ac:chgData name="Willis, Jacob Pierce - willisjp" userId="S::willisjp@dukes.jmu.edu::62e24630-76ab-4dca-bfcf-2dff86e38981" providerId="AD" clId="Web-{785E5C44-357B-4315-9D4E-51EEBAE8B5C4}" dt="2021-09-30T19:02:23.030" v="53"/>
          <ac:spMkLst>
            <pc:docMk/>
            <pc:sldMk cId="2057983101" sldId="257"/>
            <ac:spMk id="6" creationId="{FE802B1C-5DCF-496B-8117-12978C22B3D2}"/>
          </ac:spMkLst>
        </pc:spChg>
        <pc:picChg chg="add mod ord">
          <ac:chgData name="Willis, Jacob Pierce - willisjp" userId="S::willisjp@dukes.jmu.edu::62e24630-76ab-4dca-bfcf-2dff86e38981" providerId="AD" clId="Web-{785E5C44-357B-4315-9D4E-51EEBAE8B5C4}" dt="2021-09-30T19:02:12.138" v="50" actId="1076"/>
          <ac:picMkLst>
            <pc:docMk/>
            <pc:sldMk cId="2057983101" sldId="257"/>
            <ac:picMk id="4" creationId="{16A64AFB-6E18-4001-9927-7EE73F64CBA8}"/>
          </ac:picMkLst>
        </pc:picChg>
      </pc:sldChg>
      <pc:sldChg chg="modSp ord">
        <pc:chgData name="Willis, Jacob Pierce - willisjp" userId="S::willisjp@dukes.jmu.edu::62e24630-76ab-4dca-bfcf-2dff86e38981" providerId="AD" clId="Web-{785E5C44-357B-4315-9D4E-51EEBAE8B5C4}" dt="2021-09-30T19:15:49.527" v="309" actId="20577"/>
        <pc:sldMkLst>
          <pc:docMk/>
          <pc:sldMk cId="3620141635" sldId="258"/>
        </pc:sldMkLst>
        <pc:spChg chg="mod">
          <ac:chgData name="Willis, Jacob Pierce - willisjp" userId="S::willisjp@dukes.jmu.edu::62e24630-76ab-4dca-bfcf-2dff86e38981" providerId="AD" clId="Web-{785E5C44-357B-4315-9D4E-51EEBAE8B5C4}" dt="2021-09-30T18:52:59.894" v="16" actId="20577"/>
          <ac:spMkLst>
            <pc:docMk/>
            <pc:sldMk cId="3620141635" sldId="258"/>
            <ac:spMk id="2" creationId="{B5C5E225-5897-4628-8AD1-5ED98B810AAA}"/>
          </ac:spMkLst>
        </pc:spChg>
        <pc:spChg chg="mod">
          <ac:chgData name="Willis, Jacob Pierce - willisjp" userId="S::willisjp@dukes.jmu.edu::62e24630-76ab-4dca-bfcf-2dff86e38981" providerId="AD" clId="Web-{785E5C44-357B-4315-9D4E-51EEBAE8B5C4}" dt="2021-09-30T19:15:49.527" v="309" actId="20577"/>
          <ac:spMkLst>
            <pc:docMk/>
            <pc:sldMk cId="3620141635" sldId="258"/>
            <ac:spMk id="3" creationId="{125B8303-7641-4754-8905-F70BAA7C21FD}"/>
          </ac:spMkLst>
        </pc:spChg>
      </pc:sldChg>
      <pc:sldChg chg="modSp ord">
        <pc:chgData name="Willis, Jacob Pierce - willisjp" userId="S::willisjp@dukes.jmu.edu::62e24630-76ab-4dca-bfcf-2dff86e38981" providerId="AD" clId="Web-{785E5C44-357B-4315-9D4E-51EEBAE8B5C4}" dt="2021-09-30T19:25:36.194" v="530" actId="20577"/>
        <pc:sldMkLst>
          <pc:docMk/>
          <pc:sldMk cId="1434515399" sldId="259"/>
        </pc:sldMkLst>
        <pc:spChg chg="mod">
          <ac:chgData name="Willis, Jacob Pierce - willisjp" userId="S::willisjp@dukes.jmu.edu::62e24630-76ab-4dca-bfcf-2dff86e38981" providerId="AD" clId="Web-{785E5C44-357B-4315-9D4E-51EEBAE8B5C4}" dt="2021-09-30T18:53:19.176" v="21" actId="20577"/>
          <ac:spMkLst>
            <pc:docMk/>
            <pc:sldMk cId="1434515399" sldId="259"/>
            <ac:spMk id="2" creationId="{E2F70E43-DD03-4AA6-B948-444F6FB3505E}"/>
          </ac:spMkLst>
        </pc:spChg>
        <pc:spChg chg="mod">
          <ac:chgData name="Willis, Jacob Pierce - willisjp" userId="S::willisjp@dukes.jmu.edu::62e24630-76ab-4dca-bfcf-2dff86e38981" providerId="AD" clId="Web-{785E5C44-357B-4315-9D4E-51EEBAE8B5C4}" dt="2021-09-30T19:25:36.194" v="530" actId="20577"/>
          <ac:spMkLst>
            <pc:docMk/>
            <pc:sldMk cId="1434515399" sldId="259"/>
            <ac:spMk id="3" creationId="{D771478E-8ED6-4F6C-A63D-3B220A93740D}"/>
          </ac:spMkLst>
        </pc:spChg>
      </pc:sldChg>
    </pc:docChg>
  </pc:docChgLst>
  <pc:docChgLst>
    <pc:chgData name="Willis, Jacob Pierce - willisjp" userId="S::willisjp@dukes.jmu.edu::62e24630-76ab-4dca-bfcf-2dff86e38981" providerId="AD" clId="Web-{FA8BC8B6-9DB6-4D11-BBFA-98192654DF8C}"/>
    <pc:docChg chg="modSld">
      <pc:chgData name="Willis, Jacob Pierce - willisjp" userId="S::willisjp@dukes.jmu.edu::62e24630-76ab-4dca-bfcf-2dff86e38981" providerId="AD" clId="Web-{FA8BC8B6-9DB6-4D11-BBFA-98192654DF8C}" dt="2021-09-30T20:11:31.403" v="2" actId="20577"/>
      <pc:docMkLst>
        <pc:docMk/>
      </pc:docMkLst>
      <pc:sldChg chg="modSp">
        <pc:chgData name="Willis, Jacob Pierce - willisjp" userId="S::willisjp@dukes.jmu.edu::62e24630-76ab-4dca-bfcf-2dff86e38981" providerId="AD" clId="Web-{FA8BC8B6-9DB6-4D11-BBFA-98192654DF8C}" dt="2021-09-30T20:11:31.403" v="2" actId="20577"/>
        <pc:sldMkLst>
          <pc:docMk/>
          <pc:sldMk cId="3620141635" sldId="258"/>
        </pc:sldMkLst>
        <pc:spChg chg="mod">
          <ac:chgData name="Willis, Jacob Pierce - willisjp" userId="S::willisjp@dukes.jmu.edu::62e24630-76ab-4dca-bfcf-2dff86e38981" providerId="AD" clId="Web-{FA8BC8B6-9DB6-4D11-BBFA-98192654DF8C}" dt="2021-09-30T20:11:31.403" v="2" actId="20577"/>
          <ac:spMkLst>
            <pc:docMk/>
            <pc:sldMk cId="3620141635" sldId="258"/>
            <ac:spMk id="3" creationId="{125B8303-7641-4754-8905-F70BAA7C21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3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9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1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3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4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227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54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 fontScale="90000"/>
          </a:bodyPr>
          <a:lstStyle/>
          <a:p>
            <a:r>
              <a:rPr lang="en-US" dirty="0"/>
              <a:t>Staffing a security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4107753"/>
            <a:ext cx="3710880" cy="1521870"/>
          </a:xfrm>
        </p:spPr>
        <p:txBody>
          <a:bodyPr anchor="b">
            <a:normAutofit/>
          </a:bodyPr>
          <a:lstStyle/>
          <a:p>
            <a:r>
              <a:rPr lang="en-US" dirty="0"/>
              <a:t>Group Name: Tuesdays @ 4:20</a:t>
            </a:r>
          </a:p>
          <a:p>
            <a:r>
              <a:rPr lang="en-US" dirty="0"/>
              <a:t>Members: Seth Denny, Mark Feder, Joshua Gomez, Andrew Tran, Shane McCarthy, Jacob Willis</a:t>
            </a:r>
          </a:p>
        </p:txBody>
      </p:sp>
      <p:pic>
        <p:nvPicPr>
          <p:cNvPr id="4" name="Picture 3" descr="Abstract network of node and mesh">
            <a:extLst>
              <a:ext uri="{FF2B5EF4-FFF2-40B4-BE49-F238E27FC236}">
                <a16:creationId xmlns:a16="http://schemas.microsoft.com/office/drawing/2014/main" id="{EF1539DB-94DC-410B-9BA7-5D74EBA0E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754"/>
          <a:stretch/>
        </p:blipFill>
        <p:spPr>
          <a:xfrm>
            <a:off x="2685473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E225-5897-4628-8AD1-5ED98B81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 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8303-7641-4754-8905-F70BAA7C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"smaller organization" is 100 systems or fewer to manage</a:t>
            </a:r>
          </a:p>
          <a:p>
            <a:r>
              <a:rPr lang="en-US" dirty="0"/>
              <a:t>Many small organizations struggle to attract cybersecurity professionals because they lack the resources of large companies</a:t>
            </a:r>
          </a:p>
          <a:p>
            <a:r>
              <a:rPr lang="en-US" dirty="0"/>
              <a:t>Given the lack of cybersecurity professionals, many organizations must transform IT workers into cybersecurity professionals</a:t>
            </a:r>
          </a:p>
        </p:txBody>
      </p:sp>
    </p:spTree>
    <p:extLst>
      <p:ext uri="{BB962C8B-B14F-4D97-AF65-F5344CB8AC3E}">
        <p14:creationId xmlns:p14="http://schemas.microsoft.com/office/powerpoint/2010/main" val="362014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0A7F-3730-4249-A830-79D3872E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Titles and Roles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16A64AFB-6E18-4001-9927-7EE73F64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5018" y="143491"/>
            <a:ext cx="2659124" cy="35671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56D900-CC83-4266-8E81-06AB504110C2}"/>
              </a:ext>
            </a:extLst>
          </p:cNvPr>
          <p:cNvSpPr txBox="1"/>
          <p:nvPr/>
        </p:nvSpPr>
        <p:spPr>
          <a:xfrm>
            <a:off x="1224516" y="2225749"/>
            <a:ext cx="8139223" cy="22867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/>
              <a:t>Roles at smaller organizations tend to be more general</a:t>
            </a:r>
            <a:endParaRPr lang="en-US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/>
              <a:t>Larger organizations need specialists to meet specific requirements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/>
              <a:t>Specific roles and titles for a small org might be: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/>
              <a:t>Manager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/>
              <a:t>Security operations – Security Engineer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/>
              <a:t>Security administration – Security Administrator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798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0E43-DD03-4AA6-B948-444F6FB3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Groups and Departments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478E-8ED6-4F6C-A63D-3B220A937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DevSecOps – combination of development, security, and operations; used to prevent system of "handoffs" so that all aspects of the secure development lifecycle are handled by the same team</a:t>
            </a:r>
          </a:p>
          <a:p>
            <a:r>
              <a:rPr lang="en-US"/>
              <a:t>IT – information technology teams need to be separate from security teams to avoid conflicts of interest, but will still work closely</a:t>
            </a:r>
          </a:p>
          <a:p>
            <a:r>
              <a:rPr lang="en-US"/>
              <a:t>Day-to-day – security needs to be a part of normal business operations, especially at small organizations</a:t>
            </a:r>
          </a:p>
          <a:p>
            <a:r>
              <a:rPr lang="en-US"/>
              <a:t>71% of cyber-attacks are perpetrated against small businesses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1539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4E8E2"/>
      </a:lt2>
      <a:accent1>
        <a:srgbClr val="BE6EEE"/>
      </a:accent1>
      <a:accent2>
        <a:srgbClr val="6E4EEB"/>
      </a:accent2>
      <a:accent3>
        <a:srgbClr val="6E89EE"/>
      </a:accent3>
      <a:accent4>
        <a:srgbClr val="46ACEA"/>
      </a:accent4>
      <a:accent5>
        <a:srgbClr val="38B3AE"/>
      </a:accent5>
      <a:accent6>
        <a:srgbClr val="33BA7C"/>
      </a:accent6>
      <a:hlink>
        <a:srgbClr val="6A8D55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14AB42D1BE6F4591C66AFD27378CB6" ma:contentTypeVersion="4" ma:contentTypeDescription="Create a new document." ma:contentTypeScope="" ma:versionID="4da81516f29762b02b030ad8c5584674">
  <xsd:schema xmlns:xsd="http://www.w3.org/2001/XMLSchema" xmlns:xs="http://www.w3.org/2001/XMLSchema" xmlns:p="http://schemas.microsoft.com/office/2006/metadata/properties" xmlns:ns2="b6b2af88-b300-4733-9a72-18236f0a8db8" targetNamespace="http://schemas.microsoft.com/office/2006/metadata/properties" ma:root="true" ma:fieldsID="94258d83359821c80d17346b25440a0b" ns2:_="">
    <xsd:import namespace="b6b2af88-b300-4733-9a72-18236f0a8d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b2af88-b300-4733-9a72-18236f0a8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120BCD-AF35-49BB-8A58-1F878DAF79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64637B-9E10-407D-B303-801E9C080D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b2af88-b300-4733-9a72-18236f0a8d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C5F95D-F91C-4E29-9884-1366E910E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RegattaVTI</vt:lpstr>
      <vt:lpstr>Staffing a security program</vt:lpstr>
      <vt:lpstr>Organization Size</vt:lpstr>
      <vt:lpstr>Titles and Roles</vt:lpstr>
      <vt:lpstr>Groups and Departments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113</cp:revision>
  <dcterms:created xsi:type="dcterms:W3CDTF">2021-09-30T16:34:32Z</dcterms:created>
  <dcterms:modified xsi:type="dcterms:W3CDTF">2021-09-30T20:11:31Z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0x010100DB14AB42D1BE6F4591C66AFD27378CB6</vt:lpwstr>
  </property>
</Properties>
</file>