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4"/>
  </p:sldMasterIdLst>
  <p:sldIdLst>
    <p:sldId id="256" r:id="rId5"/>
    <p:sldId id="260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FD375-38FB-4309-99D6-F34DF38DAC42}" v="792" dt="2021-10-26T00:15:42.734"/>
    <p1510:client id="{6072778F-D93A-4007-A517-9FCB68DC30F4}" v="11" dt="2021-10-25T23:24:2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s, Jacob Pierce - willisjp" userId="S::willisjp@dukes.jmu.edu::62e24630-76ab-4dca-bfcf-2dff86e38981" providerId="AD" clId="Web-{47FFD375-38FB-4309-99D6-F34DF38DAC42}"/>
    <pc:docChg chg="addSld modSld sldOrd">
      <pc:chgData name="Willis, Jacob Pierce - willisjp" userId="S::willisjp@dukes.jmu.edu::62e24630-76ab-4dca-bfcf-2dff86e38981" providerId="AD" clId="Web-{47FFD375-38FB-4309-99D6-F34DF38DAC42}" dt="2021-10-26T00:15:42.734" v="794"/>
      <pc:docMkLst>
        <pc:docMk/>
      </pc:docMkLst>
      <pc:sldChg chg="modSp">
        <pc:chgData name="Willis, Jacob Pierce - willisjp" userId="S::willisjp@dukes.jmu.edu::62e24630-76ab-4dca-bfcf-2dff86e38981" providerId="AD" clId="Web-{47FFD375-38FB-4309-99D6-F34DF38DAC42}" dt="2021-10-25T23:26:06.924" v="45" actId="20577"/>
        <pc:sldMkLst>
          <pc:docMk/>
          <pc:sldMk cId="109857222" sldId="256"/>
        </pc:sldMkLst>
        <pc:spChg chg="mod">
          <ac:chgData name="Willis, Jacob Pierce - willisjp" userId="S::willisjp@dukes.jmu.edu::62e24630-76ab-4dca-bfcf-2dff86e38981" providerId="AD" clId="Web-{47FFD375-38FB-4309-99D6-F34DF38DAC42}" dt="2021-10-25T23:26:06.924" v="4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Willis, Jacob Pierce - willisjp" userId="S::willisjp@dukes.jmu.edu::62e24630-76ab-4dca-bfcf-2dff86e38981" providerId="AD" clId="Web-{47FFD375-38FB-4309-99D6-F34DF38DAC42}" dt="2021-10-26T00:03:34.075" v="498" actId="20577"/>
        <pc:sldMkLst>
          <pc:docMk/>
          <pc:sldMk cId="954338433" sldId="257"/>
        </pc:sldMkLst>
        <pc:spChg chg="mod">
          <ac:chgData name="Willis, Jacob Pierce - willisjp" userId="S::willisjp@dukes.jmu.edu::62e24630-76ab-4dca-bfcf-2dff86e38981" providerId="AD" clId="Web-{47FFD375-38FB-4309-99D6-F34DF38DAC42}" dt="2021-10-25T23:26:47.847" v="55" actId="20577"/>
          <ac:spMkLst>
            <pc:docMk/>
            <pc:sldMk cId="954338433" sldId="257"/>
            <ac:spMk id="2" creationId="{1A305083-8C41-41E0-B4BF-EDAB4634C95E}"/>
          </ac:spMkLst>
        </pc:spChg>
        <pc:spChg chg="mod">
          <ac:chgData name="Willis, Jacob Pierce - willisjp" userId="S::willisjp@dukes.jmu.edu::62e24630-76ab-4dca-bfcf-2dff86e38981" providerId="AD" clId="Web-{47FFD375-38FB-4309-99D6-F34DF38DAC42}" dt="2021-10-26T00:03:34.075" v="498" actId="20577"/>
          <ac:spMkLst>
            <pc:docMk/>
            <pc:sldMk cId="954338433" sldId="257"/>
            <ac:spMk id="3" creationId="{3B48838F-84F3-4A04-8343-E3FDC698D5D9}"/>
          </ac:spMkLst>
        </pc:spChg>
      </pc:sldChg>
      <pc:sldChg chg="modSp new">
        <pc:chgData name="Willis, Jacob Pierce - willisjp" userId="S::willisjp@dukes.jmu.edu::62e24630-76ab-4dca-bfcf-2dff86e38981" providerId="AD" clId="Web-{47FFD375-38FB-4309-99D6-F34DF38DAC42}" dt="2021-10-26T00:03:23.622" v="497" actId="20577"/>
        <pc:sldMkLst>
          <pc:docMk/>
          <pc:sldMk cId="2710970510" sldId="258"/>
        </pc:sldMkLst>
        <pc:spChg chg="mod">
          <ac:chgData name="Willis, Jacob Pierce - willisjp" userId="S::willisjp@dukes.jmu.edu::62e24630-76ab-4dca-bfcf-2dff86e38981" providerId="AD" clId="Web-{47FFD375-38FB-4309-99D6-F34DF38DAC42}" dt="2021-10-25T23:46:33.425" v="169" actId="20577"/>
          <ac:spMkLst>
            <pc:docMk/>
            <pc:sldMk cId="2710970510" sldId="258"/>
            <ac:spMk id="2" creationId="{81966632-3F29-4C9C-9A2C-685EE7D47D17}"/>
          </ac:spMkLst>
        </pc:spChg>
        <pc:spChg chg="mod">
          <ac:chgData name="Willis, Jacob Pierce - willisjp" userId="S::willisjp@dukes.jmu.edu::62e24630-76ab-4dca-bfcf-2dff86e38981" providerId="AD" clId="Web-{47FFD375-38FB-4309-99D6-F34DF38DAC42}" dt="2021-10-26T00:03:23.622" v="497" actId="20577"/>
          <ac:spMkLst>
            <pc:docMk/>
            <pc:sldMk cId="2710970510" sldId="258"/>
            <ac:spMk id="3" creationId="{B3FF7DB2-6F29-4AE7-AF2D-DB645FA0B471}"/>
          </ac:spMkLst>
        </pc:spChg>
      </pc:sldChg>
      <pc:sldChg chg="modSp new">
        <pc:chgData name="Willis, Jacob Pierce - willisjp" userId="S::willisjp@dukes.jmu.edu::62e24630-76ab-4dca-bfcf-2dff86e38981" providerId="AD" clId="Web-{47FFD375-38FB-4309-99D6-F34DF38DAC42}" dt="2021-10-26T00:08:37.489" v="641" actId="20577"/>
        <pc:sldMkLst>
          <pc:docMk/>
          <pc:sldMk cId="2774214561" sldId="259"/>
        </pc:sldMkLst>
        <pc:spChg chg="mod">
          <ac:chgData name="Willis, Jacob Pierce - willisjp" userId="S::willisjp@dukes.jmu.edu::62e24630-76ab-4dca-bfcf-2dff86e38981" providerId="AD" clId="Web-{47FFD375-38FB-4309-99D6-F34DF38DAC42}" dt="2021-10-25T23:56:37.909" v="347" actId="20577"/>
          <ac:spMkLst>
            <pc:docMk/>
            <pc:sldMk cId="2774214561" sldId="259"/>
            <ac:spMk id="2" creationId="{F11BAEFE-FAD8-4D16-BFA8-62B50923301C}"/>
          </ac:spMkLst>
        </pc:spChg>
        <pc:spChg chg="mod">
          <ac:chgData name="Willis, Jacob Pierce - willisjp" userId="S::willisjp@dukes.jmu.edu::62e24630-76ab-4dca-bfcf-2dff86e38981" providerId="AD" clId="Web-{47FFD375-38FB-4309-99D6-F34DF38DAC42}" dt="2021-10-26T00:08:37.489" v="641" actId="20577"/>
          <ac:spMkLst>
            <pc:docMk/>
            <pc:sldMk cId="2774214561" sldId="259"/>
            <ac:spMk id="3" creationId="{800E0EA1-E604-4651-BFF4-D13E3A71EEC2}"/>
          </ac:spMkLst>
        </pc:spChg>
      </pc:sldChg>
      <pc:sldChg chg="modSp new ord">
        <pc:chgData name="Willis, Jacob Pierce - willisjp" userId="S::willisjp@dukes.jmu.edu::62e24630-76ab-4dca-bfcf-2dff86e38981" providerId="AD" clId="Web-{47FFD375-38FB-4309-99D6-F34DF38DAC42}" dt="2021-10-26T00:15:42.734" v="794"/>
        <pc:sldMkLst>
          <pc:docMk/>
          <pc:sldMk cId="3888662849" sldId="260"/>
        </pc:sldMkLst>
        <pc:spChg chg="mod">
          <ac:chgData name="Willis, Jacob Pierce - willisjp" userId="S::willisjp@dukes.jmu.edu::62e24630-76ab-4dca-bfcf-2dff86e38981" providerId="AD" clId="Web-{47FFD375-38FB-4309-99D6-F34DF38DAC42}" dt="2021-10-26T00:11:16.165" v="656" actId="20577"/>
          <ac:spMkLst>
            <pc:docMk/>
            <pc:sldMk cId="3888662849" sldId="260"/>
            <ac:spMk id="2" creationId="{1AE7643D-50EE-4A56-8970-F658ACE46575}"/>
          </ac:spMkLst>
        </pc:spChg>
        <pc:spChg chg="mod">
          <ac:chgData name="Willis, Jacob Pierce - willisjp" userId="S::willisjp@dukes.jmu.edu::62e24630-76ab-4dca-bfcf-2dff86e38981" providerId="AD" clId="Web-{47FFD375-38FB-4309-99D6-F34DF38DAC42}" dt="2021-10-26T00:14:57.170" v="793" actId="20577"/>
          <ac:spMkLst>
            <pc:docMk/>
            <pc:sldMk cId="3888662849" sldId="260"/>
            <ac:spMk id="3" creationId="{8DBDA8EB-7DA4-4CA1-8D2F-BFAB5E4C0E7C}"/>
          </ac:spMkLst>
        </pc:spChg>
      </pc:sldChg>
    </pc:docChg>
  </pc:docChgLst>
  <pc:docChgLst>
    <pc:chgData name="Willis, Jacob Pierce - willisjp" userId="S::willisjp@dukes.jmu.edu::62e24630-76ab-4dca-bfcf-2dff86e38981" providerId="AD" clId="Web-{6072778F-D93A-4007-A517-9FCB68DC30F4}"/>
    <pc:docChg chg="modSld addMainMaster delMainMaster">
      <pc:chgData name="Willis, Jacob Pierce - willisjp" userId="S::willisjp@dukes.jmu.edu::62e24630-76ab-4dca-bfcf-2dff86e38981" providerId="AD" clId="Web-{6072778F-D93A-4007-A517-9FCB68DC30F4}" dt="2021-10-25T23:24:27.951" v="16" actId="20577"/>
      <pc:docMkLst>
        <pc:docMk/>
      </pc:docMkLst>
      <pc:sldChg chg="addSp delSp modSp mod setBg modClrScheme chgLayout">
        <pc:chgData name="Willis, Jacob Pierce - willisjp" userId="S::willisjp@dukes.jmu.edu::62e24630-76ab-4dca-bfcf-2dff86e38981" providerId="AD" clId="Web-{6072778F-D93A-4007-A517-9FCB68DC30F4}" dt="2021-10-25T23:24:27.951" v="16" actId="20577"/>
        <pc:sldMkLst>
          <pc:docMk/>
          <pc:sldMk cId="109857222" sldId="256"/>
        </pc:sldMkLst>
        <pc:spChg chg="mod">
          <ac:chgData name="Willis, Jacob Pierce - willisjp" userId="S::willisjp@dukes.jmu.edu::62e24630-76ab-4dca-bfcf-2dff86e38981" providerId="AD" clId="Web-{6072778F-D93A-4007-A517-9FCB68DC30F4}" dt="2021-10-25T23:24:00.106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illis, Jacob Pierce - willisjp" userId="S::willisjp@dukes.jmu.edu::62e24630-76ab-4dca-bfcf-2dff86e38981" providerId="AD" clId="Web-{6072778F-D93A-4007-A517-9FCB68DC30F4}" dt="2021-10-25T23:24:27.951" v="16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Willis, Jacob Pierce - willisjp" userId="S::willisjp@dukes.jmu.edu::62e24630-76ab-4dca-bfcf-2dff86e38981" providerId="AD" clId="Web-{6072778F-D93A-4007-A517-9FCB68DC30F4}" dt="2021-10-25T23:23:32.450" v="5"/>
          <ac:spMkLst>
            <pc:docMk/>
            <pc:sldMk cId="109857222" sldId="256"/>
            <ac:spMk id="5" creationId="{D7BDA416-AC4E-4E2A-A8F0-90079E8DFB0B}"/>
          </ac:spMkLst>
        </pc:spChg>
        <pc:spChg chg="add del">
          <ac:chgData name="Willis, Jacob Pierce - willisjp" userId="S::willisjp@dukes.jmu.edu::62e24630-76ab-4dca-bfcf-2dff86e38981" providerId="AD" clId="Web-{6072778F-D93A-4007-A517-9FCB68DC30F4}" dt="2021-10-25T23:23:32.450" v="5"/>
          <ac:spMkLst>
            <pc:docMk/>
            <pc:sldMk cId="109857222" sldId="256"/>
            <ac:spMk id="6" creationId="{19D3C8BE-AB63-415D-8019-1697A1794BB0}"/>
          </ac:spMkLst>
        </pc:spChg>
        <pc:spChg chg="add">
          <ac:chgData name="Willis, Jacob Pierce - willisjp" userId="S::willisjp@dukes.jmu.edu::62e24630-76ab-4dca-bfcf-2dff86e38981" providerId="AD" clId="Web-{6072778F-D93A-4007-A517-9FCB68DC30F4}" dt="2021-10-25T23:23:32.528" v="6"/>
          <ac:spMkLst>
            <pc:docMk/>
            <pc:sldMk cId="109857222" sldId="256"/>
            <ac:spMk id="7" creationId="{1DB043B4-68C6-45B9-82AC-A5800EADB8DB}"/>
          </ac:spMkLst>
        </pc:spChg>
        <pc:spChg chg="add del">
          <ac:chgData name="Willis, Jacob Pierce - willisjp" userId="S::willisjp@dukes.jmu.edu::62e24630-76ab-4dca-bfcf-2dff86e38981" providerId="AD" clId="Web-{6072778F-D93A-4007-A517-9FCB68DC30F4}" dt="2021-10-25T23:22:59.933" v="1"/>
          <ac:spMkLst>
            <pc:docMk/>
            <pc:sldMk cId="109857222" sldId="256"/>
            <ac:spMk id="8" creationId="{BE131372-D9E8-4ABB-91DE-7E21E3FFB923}"/>
          </ac:spMkLst>
        </pc:spChg>
        <pc:spChg chg="add del">
          <ac:chgData name="Willis, Jacob Pierce - willisjp" userId="S::willisjp@dukes.jmu.edu::62e24630-76ab-4dca-bfcf-2dff86e38981" providerId="AD" clId="Web-{6072778F-D93A-4007-A517-9FCB68DC30F4}" dt="2021-10-25T23:23:02.902" v="3"/>
          <ac:spMkLst>
            <pc:docMk/>
            <pc:sldMk cId="109857222" sldId="256"/>
            <ac:spMk id="9" creationId="{CA22F210-7186-4074-94C5-FAD2C2EB15B2}"/>
          </ac:spMkLst>
        </pc:spChg>
        <pc:spChg chg="add del">
          <ac:chgData name="Willis, Jacob Pierce - willisjp" userId="S::willisjp@dukes.jmu.edu::62e24630-76ab-4dca-bfcf-2dff86e38981" providerId="AD" clId="Web-{6072778F-D93A-4007-A517-9FCB68DC30F4}" dt="2021-10-25T23:22:59.933" v="1"/>
          <ac:spMkLst>
            <pc:docMk/>
            <pc:sldMk cId="109857222" sldId="256"/>
            <ac:spMk id="10" creationId="{C80246C7-15B2-4B1C-A50F-8CA5FFB64B45}"/>
          </ac:spMkLst>
        </pc:spChg>
        <pc:spChg chg="add del">
          <ac:chgData name="Willis, Jacob Pierce - willisjp" userId="S::willisjp@dukes.jmu.edu::62e24630-76ab-4dca-bfcf-2dff86e38981" providerId="AD" clId="Web-{6072778F-D93A-4007-A517-9FCB68DC30F4}" dt="2021-10-25T23:23:02.902" v="3"/>
          <ac:spMkLst>
            <pc:docMk/>
            <pc:sldMk cId="109857222" sldId="256"/>
            <ac:spMk id="11" creationId="{7ED93057-B056-4D1D-B0DA-F1619DAAF5A1}"/>
          </ac:spMkLst>
        </pc:spChg>
        <pc:spChg chg="add del">
          <ac:chgData name="Willis, Jacob Pierce - willisjp" userId="S::willisjp@dukes.jmu.edu::62e24630-76ab-4dca-bfcf-2dff86e38981" providerId="AD" clId="Web-{6072778F-D93A-4007-A517-9FCB68DC30F4}" dt="2021-10-25T23:23:02.902" v="3"/>
          <ac:spMkLst>
            <pc:docMk/>
            <pc:sldMk cId="109857222" sldId="256"/>
            <ac:spMk id="13" creationId="{F5B41592-BC5E-4AE2-8CA7-91C73FD8F744}"/>
          </ac:spMkLst>
        </pc:spChg>
        <pc:spChg chg="add del">
          <ac:chgData name="Willis, Jacob Pierce - willisjp" userId="S::willisjp@dukes.jmu.edu::62e24630-76ab-4dca-bfcf-2dff86e38981" providerId="AD" clId="Web-{6072778F-D93A-4007-A517-9FCB68DC30F4}" dt="2021-10-25T23:23:02.902" v="3"/>
          <ac:spMkLst>
            <pc:docMk/>
            <pc:sldMk cId="109857222" sldId="256"/>
            <ac:spMk id="15" creationId="{CB574A3D-9991-4D4A-91DF-0D0DE47DB31E}"/>
          </ac:spMkLst>
        </pc:spChg>
        <pc:spChg chg="add">
          <ac:chgData name="Willis, Jacob Pierce - willisjp" userId="S::willisjp@dukes.jmu.edu::62e24630-76ab-4dca-bfcf-2dff86e38981" providerId="AD" clId="Web-{6072778F-D93A-4007-A517-9FCB68DC30F4}" dt="2021-10-25T23:23:32.528" v="6"/>
          <ac:spMkLst>
            <pc:docMk/>
            <pc:sldMk cId="109857222" sldId="256"/>
            <ac:spMk id="16" creationId="{5337EA23-6703-4C96-9EEB-A408CBDD67BD}"/>
          </ac:spMkLst>
        </pc:spChg>
        <pc:spChg chg="add del">
          <ac:chgData name="Willis, Jacob Pierce - willisjp" userId="S::willisjp@dukes.jmu.edu::62e24630-76ab-4dca-bfcf-2dff86e38981" providerId="AD" clId="Web-{6072778F-D93A-4007-A517-9FCB68DC30F4}" dt="2021-10-25T23:23:02.902" v="3"/>
          <ac:spMkLst>
            <pc:docMk/>
            <pc:sldMk cId="109857222" sldId="256"/>
            <ac:spMk id="17" creationId="{D5A56255-4961-41E1-887B-7319F23C909E}"/>
          </ac:spMkLst>
        </pc:spChg>
        <pc:spChg chg="add del">
          <ac:chgData name="Willis, Jacob Pierce - willisjp" userId="S::willisjp@dukes.jmu.edu::62e24630-76ab-4dca-bfcf-2dff86e38981" providerId="AD" clId="Web-{6072778F-D93A-4007-A517-9FCB68DC30F4}" dt="2021-10-25T23:22:59.933" v="1"/>
          <ac:spMkLst>
            <pc:docMk/>
            <pc:sldMk cId="109857222" sldId="256"/>
            <ac:spMk id="20" creationId="{05FCB4FA-A461-4C52-802B-EBF497907668}"/>
          </ac:spMkLst>
        </pc:spChg>
        <pc:grpChg chg="add del">
          <ac:chgData name="Willis, Jacob Pierce - willisjp" userId="S::willisjp@dukes.jmu.edu::62e24630-76ab-4dca-bfcf-2dff86e38981" providerId="AD" clId="Web-{6072778F-D93A-4007-A517-9FCB68DC30F4}" dt="2021-10-25T23:22:59.933" v="1"/>
          <ac:grpSpMkLst>
            <pc:docMk/>
            <pc:sldMk cId="109857222" sldId="256"/>
            <ac:grpSpMk id="12" creationId="{FCC9ACE2-9E30-4252-B1E6-43035ABB5623}"/>
          </ac:grpSpMkLst>
        </pc:grpChg>
        <pc:picChg chg="add del">
          <ac:chgData name="Willis, Jacob Pierce - willisjp" userId="S::willisjp@dukes.jmu.edu::62e24630-76ab-4dca-bfcf-2dff86e38981" providerId="AD" clId="Web-{6072778F-D93A-4007-A517-9FCB68DC30F4}" dt="2021-10-25T23:23:02.902" v="3"/>
          <ac:picMkLst>
            <pc:docMk/>
            <pc:sldMk cId="109857222" sldId="256"/>
            <ac:picMk id="4" creationId="{E57F5503-CAC7-4781-9B93-028CEC924EF6}"/>
          </ac:picMkLst>
        </pc:picChg>
        <pc:picChg chg="add">
          <ac:chgData name="Willis, Jacob Pierce - willisjp" userId="S::willisjp@dukes.jmu.edu::62e24630-76ab-4dca-bfcf-2dff86e38981" providerId="AD" clId="Web-{6072778F-D93A-4007-A517-9FCB68DC30F4}" dt="2021-10-25T23:23:32.528" v="6"/>
          <ac:picMkLst>
            <pc:docMk/>
            <pc:sldMk cId="109857222" sldId="256"/>
            <ac:picMk id="14" creationId="{7C7D3667-F925-4101-BD65-01C38927DB58}"/>
          </ac:picMkLst>
        </pc:picChg>
      </pc:sldChg>
      <pc:sldMasterChg chg="add del addSldLayout delSldLayout">
        <pc:chgData name="Willis, Jacob Pierce - willisjp" userId="S::willisjp@dukes.jmu.edu::62e24630-76ab-4dca-bfcf-2dff86e38981" providerId="AD" clId="Web-{6072778F-D93A-4007-A517-9FCB68DC30F4}" dt="2021-10-25T23:23:32.528" v="6"/>
        <pc:sldMasterMkLst>
          <pc:docMk/>
          <pc:sldMasterMk cId="2460954070" sldId="2147483660"/>
        </pc:sldMasterMkLst>
        <pc:sldLayoutChg chg="add del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Willis, Jacob Pierce - willisjp" userId="S::willisjp@dukes.jmu.edu::62e24630-76ab-4dca-bfcf-2dff86e38981" providerId="AD" clId="Web-{6072778F-D93A-4007-A517-9FCB68DC30F4}" dt="2021-10-25T23:22:59.933" v="1"/>
        <pc:sldMasterMkLst>
          <pc:docMk/>
          <pc:sldMasterMk cId="74458336" sldId="2147483685"/>
        </pc:sldMasterMkLst>
        <pc:sldLayoutChg chg="add del">
          <pc:chgData name="Willis, Jacob Pierce - willisjp" userId="S::willisjp@dukes.jmu.edu::62e24630-76ab-4dca-bfcf-2dff86e38981" providerId="AD" clId="Web-{6072778F-D93A-4007-A517-9FCB68DC30F4}" dt="2021-10-25T23:22:59.933" v="1"/>
          <pc:sldLayoutMkLst>
            <pc:docMk/>
            <pc:sldMasterMk cId="74458336" sldId="2147483685"/>
            <pc:sldLayoutMk cId="1901053444" sldId="2147483674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2:59.933" v="1"/>
          <pc:sldLayoutMkLst>
            <pc:docMk/>
            <pc:sldMasterMk cId="74458336" sldId="2147483685"/>
            <pc:sldLayoutMk cId="1198911819" sldId="2147483675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2:59.933" v="1"/>
          <pc:sldLayoutMkLst>
            <pc:docMk/>
            <pc:sldMasterMk cId="74458336" sldId="2147483685"/>
            <pc:sldLayoutMk cId="2498916846" sldId="2147483676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2:59.933" v="1"/>
          <pc:sldLayoutMkLst>
            <pc:docMk/>
            <pc:sldMasterMk cId="74458336" sldId="2147483685"/>
            <pc:sldLayoutMk cId="3881683269" sldId="2147483677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2:59.933" v="1"/>
          <pc:sldLayoutMkLst>
            <pc:docMk/>
            <pc:sldMasterMk cId="74458336" sldId="2147483685"/>
            <pc:sldLayoutMk cId="1255424787" sldId="2147483678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2:59.933" v="1"/>
          <pc:sldLayoutMkLst>
            <pc:docMk/>
            <pc:sldMasterMk cId="74458336" sldId="2147483685"/>
            <pc:sldLayoutMk cId="380477385" sldId="2147483679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2:59.933" v="1"/>
          <pc:sldLayoutMkLst>
            <pc:docMk/>
            <pc:sldMasterMk cId="74458336" sldId="2147483685"/>
            <pc:sldLayoutMk cId="3923108520" sldId="2147483680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2:59.933" v="1"/>
          <pc:sldLayoutMkLst>
            <pc:docMk/>
            <pc:sldMasterMk cId="74458336" sldId="2147483685"/>
            <pc:sldLayoutMk cId="1805426722" sldId="2147483681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2:59.933" v="1"/>
          <pc:sldLayoutMkLst>
            <pc:docMk/>
            <pc:sldMasterMk cId="74458336" sldId="2147483685"/>
            <pc:sldLayoutMk cId="3182739897" sldId="2147483682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2:59.933" v="1"/>
          <pc:sldLayoutMkLst>
            <pc:docMk/>
            <pc:sldMasterMk cId="74458336" sldId="2147483685"/>
            <pc:sldLayoutMk cId="1548823352" sldId="2147483683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2:59.933" v="1"/>
          <pc:sldLayoutMkLst>
            <pc:docMk/>
            <pc:sldMasterMk cId="74458336" sldId="2147483685"/>
            <pc:sldLayoutMk cId="3241675604" sldId="2147483684"/>
          </pc:sldLayoutMkLst>
        </pc:sldLayoutChg>
      </pc:sldMasterChg>
      <pc:sldMasterChg chg="add del addSldLayout delSldLayout">
        <pc:chgData name="Willis, Jacob Pierce - willisjp" userId="S::willisjp@dukes.jmu.edu::62e24630-76ab-4dca-bfcf-2dff86e38981" providerId="AD" clId="Web-{6072778F-D93A-4007-A517-9FCB68DC30F4}" dt="2021-10-25T23:23:02.902" v="3"/>
        <pc:sldMasterMkLst>
          <pc:docMk/>
          <pc:sldMasterMk cId="562231713" sldId="2147483698"/>
        </pc:sldMasterMkLst>
        <pc:sldLayoutChg chg="add del">
          <pc:chgData name="Willis, Jacob Pierce - willisjp" userId="S::willisjp@dukes.jmu.edu::62e24630-76ab-4dca-bfcf-2dff86e38981" providerId="AD" clId="Web-{6072778F-D93A-4007-A517-9FCB68DC30F4}" dt="2021-10-25T23:23:02.902" v="3"/>
          <pc:sldLayoutMkLst>
            <pc:docMk/>
            <pc:sldMasterMk cId="562231713" sldId="2147483698"/>
            <pc:sldLayoutMk cId="477615766" sldId="2147483687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02.902" v="3"/>
          <pc:sldLayoutMkLst>
            <pc:docMk/>
            <pc:sldMasterMk cId="562231713" sldId="2147483698"/>
            <pc:sldLayoutMk cId="4070769732" sldId="2147483688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02.902" v="3"/>
          <pc:sldLayoutMkLst>
            <pc:docMk/>
            <pc:sldMasterMk cId="562231713" sldId="2147483698"/>
            <pc:sldLayoutMk cId="644116092" sldId="2147483689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02.902" v="3"/>
          <pc:sldLayoutMkLst>
            <pc:docMk/>
            <pc:sldMasterMk cId="562231713" sldId="2147483698"/>
            <pc:sldLayoutMk cId="266976509" sldId="2147483690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02.902" v="3"/>
          <pc:sldLayoutMkLst>
            <pc:docMk/>
            <pc:sldMasterMk cId="562231713" sldId="2147483698"/>
            <pc:sldLayoutMk cId="210488180" sldId="2147483691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02.902" v="3"/>
          <pc:sldLayoutMkLst>
            <pc:docMk/>
            <pc:sldMasterMk cId="562231713" sldId="2147483698"/>
            <pc:sldLayoutMk cId="4115144206" sldId="2147483692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02.902" v="3"/>
          <pc:sldLayoutMkLst>
            <pc:docMk/>
            <pc:sldMasterMk cId="562231713" sldId="2147483698"/>
            <pc:sldLayoutMk cId="2056674382" sldId="2147483693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02.902" v="3"/>
          <pc:sldLayoutMkLst>
            <pc:docMk/>
            <pc:sldMasterMk cId="562231713" sldId="2147483698"/>
            <pc:sldLayoutMk cId="611413802" sldId="2147483694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02.902" v="3"/>
          <pc:sldLayoutMkLst>
            <pc:docMk/>
            <pc:sldMasterMk cId="562231713" sldId="2147483698"/>
            <pc:sldLayoutMk cId="74929315" sldId="2147483695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02.902" v="3"/>
          <pc:sldLayoutMkLst>
            <pc:docMk/>
            <pc:sldMasterMk cId="562231713" sldId="2147483698"/>
            <pc:sldLayoutMk cId="2824713848" sldId="2147483696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02.902" v="3"/>
          <pc:sldLayoutMkLst>
            <pc:docMk/>
            <pc:sldMasterMk cId="562231713" sldId="2147483698"/>
            <pc:sldLayoutMk cId="745349340" sldId="2147483697"/>
          </pc:sldLayoutMkLst>
        </pc:sldLayoutChg>
      </pc:sldMasterChg>
      <pc:sldMasterChg chg="add del addSldLayout delSldLayout">
        <pc:chgData name="Willis, Jacob Pierce - willisjp" userId="S::willisjp@dukes.jmu.edu::62e24630-76ab-4dca-bfcf-2dff86e38981" providerId="AD" clId="Web-{6072778F-D93A-4007-A517-9FCB68DC30F4}" dt="2021-10-25T23:23:32.450" v="5"/>
        <pc:sldMasterMkLst>
          <pc:docMk/>
          <pc:sldMasterMk cId="2381654462" sldId="2147483711"/>
        </pc:sldMasterMkLst>
        <pc:sldLayoutChg chg="add del">
          <pc:chgData name="Willis, Jacob Pierce - willisjp" userId="S::willisjp@dukes.jmu.edu::62e24630-76ab-4dca-bfcf-2dff86e38981" providerId="AD" clId="Web-{6072778F-D93A-4007-A517-9FCB68DC30F4}" dt="2021-10-25T23:23:32.450" v="5"/>
          <pc:sldLayoutMkLst>
            <pc:docMk/>
            <pc:sldMasterMk cId="2381654462" sldId="2147483711"/>
            <pc:sldLayoutMk cId="1309904098" sldId="2147483700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450" v="5"/>
          <pc:sldLayoutMkLst>
            <pc:docMk/>
            <pc:sldMasterMk cId="2381654462" sldId="2147483711"/>
            <pc:sldLayoutMk cId="2096286910" sldId="2147483701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450" v="5"/>
          <pc:sldLayoutMkLst>
            <pc:docMk/>
            <pc:sldMasterMk cId="2381654462" sldId="2147483711"/>
            <pc:sldLayoutMk cId="2761538487" sldId="2147483702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450" v="5"/>
          <pc:sldLayoutMkLst>
            <pc:docMk/>
            <pc:sldMasterMk cId="2381654462" sldId="2147483711"/>
            <pc:sldLayoutMk cId="3006430458" sldId="2147483703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450" v="5"/>
          <pc:sldLayoutMkLst>
            <pc:docMk/>
            <pc:sldMasterMk cId="2381654462" sldId="2147483711"/>
            <pc:sldLayoutMk cId="2356827813" sldId="2147483704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450" v="5"/>
          <pc:sldLayoutMkLst>
            <pc:docMk/>
            <pc:sldMasterMk cId="2381654462" sldId="2147483711"/>
            <pc:sldLayoutMk cId="4273961681" sldId="2147483705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450" v="5"/>
          <pc:sldLayoutMkLst>
            <pc:docMk/>
            <pc:sldMasterMk cId="2381654462" sldId="2147483711"/>
            <pc:sldLayoutMk cId="2355416950" sldId="2147483706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450" v="5"/>
          <pc:sldLayoutMkLst>
            <pc:docMk/>
            <pc:sldMasterMk cId="2381654462" sldId="2147483711"/>
            <pc:sldLayoutMk cId="4238357707" sldId="2147483707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450" v="5"/>
          <pc:sldLayoutMkLst>
            <pc:docMk/>
            <pc:sldMasterMk cId="2381654462" sldId="2147483711"/>
            <pc:sldLayoutMk cId="3517871308" sldId="2147483708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450" v="5"/>
          <pc:sldLayoutMkLst>
            <pc:docMk/>
            <pc:sldMasterMk cId="2381654462" sldId="2147483711"/>
            <pc:sldLayoutMk cId="1371739820" sldId="2147483709"/>
          </pc:sldLayoutMkLst>
        </pc:sldLayoutChg>
        <pc:sldLayoutChg chg="add del">
          <pc:chgData name="Willis, Jacob Pierce - willisjp" userId="S::willisjp@dukes.jmu.edu::62e24630-76ab-4dca-bfcf-2dff86e38981" providerId="AD" clId="Web-{6072778F-D93A-4007-A517-9FCB68DC30F4}" dt="2021-10-25T23:23:32.450" v="5"/>
          <pc:sldLayoutMkLst>
            <pc:docMk/>
            <pc:sldMasterMk cId="2381654462" sldId="2147483711"/>
            <pc:sldLayoutMk cId="2089899955" sldId="2147483710"/>
          </pc:sldLayoutMkLst>
        </pc:sldLayoutChg>
      </pc:sldMasterChg>
      <pc:sldMasterChg chg="add addSldLayout">
        <pc:chgData name="Willis, Jacob Pierce - willisjp" userId="S::willisjp@dukes.jmu.edu::62e24630-76ab-4dca-bfcf-2dff86e38981" providerId="AD" clId="Web-{6072778F-D93A-4007-A517-9FCB68DC30F4}" dt="2021-10-25T23:23:32.528" v="6"/>
        <pc:sldMasterMkLst>
          <pc:docMk/>
          <pc:sldMasterMk cId="3368866126" sldId="2147483770"/>
        </pc:sldMasterMkLst>
        <pc:sldLayoutChg chg="add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3368866126" sldId="2147483770"/>
            <pc:sldLayoutMk cId="3778861427" sldId="2147483759"/>
          </pc:sldLayoutMkLst>
        </pc:sldLayoutChg>
        <pc:sldLayoutChg chg="add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3368866126" sldId="2147483770"/>
            <pc:sldLayoutMk cId="375936064" sldId="2147483760"/>
          </pc:sldLayoutMkLst>
        </pc:sldLayoutChg>
        <pc:sldLayoutChg chg="add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3368866126" sldId="2147483770"/>
            <pc:sldLayoutMk cId="4185868970" sldId="2147483761"/>
          </pc:sldLayoutMkLst>
        </pc:sldLayoutChg>
        <pc:sldLayoutChg chg="add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3368866126" sldId="2147483770"/>
            <pc:sldLayoutMk cId="619226646" sldId="2147483762"/>
          </pc:sldLayoutMkLst>
        </pc:sldLayoutChg>
        <pc:sldLayoutChg chg="add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3368866126" sldId="2147483770"/>
            <pc:sldLayoutMk cId="3188792390" sldId="2147483763"/>
          </pc:sldLayoutMkLst>
        </pc:sldLayoutChg>
        <pc:sldLayoutChg chg="add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3368866126" sldId="2147483770"/>
            <pc:sldLayoutMk cId="3587853461" sldId="2147483764"/>
          </pc:sldLayoutMkLst>
        </pc:sldLayoutChg>
        <pc:sldLayoutChg chg="add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3368866126" sldId="2147483770"/>
            <pc:sldLayoutMk cId="83569064" sldId="2147483765"/>
          </pc:sldLayoutMkLst>
        </pc:sldLayoutChg>
        <pc:sldLayoutChg chg="add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3368866126" sldId="2147483770"/>
            <pc:sldLayoutMk cId="210278809" sldId="2147483766"/>
          </pc:sldLayoutMkLst>
        </pc:sldLayoutChg>
        <pc:sldLayoutChg chg="add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3368866126" sldId="2147483770"/>
            <pc:sldLayoutMk cId="1467486919" sldId="2147483767"/>
          </pc:sldLayoutMkLst>
        </pc:sldLayoutChg>
        <pc:sldLayoutChg chg="add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3368866126" sldId="2147483770"/>
            <pc:sldLayoutMk cId="2732566" sldId="2147483768"/>
          </pc:sldLayoutMkLst>
        </pc:sldLayoutChg>
        <pc:sldLayoutChg chg="add">
          <pc:chgData name="Willis, Jacob Pierce - willisjp" userId="S::willisjp@dukes.jmu.edu::62e24630-76ab-4dca-bfcf-2dff86e38981" providerId="AD" clId="Web-{6072778F-D93A-4007-A517-9FCB68DC30F4}" dt="2021-10-25T23:23:32.528" v="6"/>
          <pc:sldLayoutMkLst>
            <pc:docMk/>
            <pc:sldMasterMk cId="3368866126" sldId="2147483770"/>
            <pc:sldLayoutMk cId="1985783563" sldId="21474837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October 25,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86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October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October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October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October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6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October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October 25,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9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October 25,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785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October 25,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October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October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8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October 25,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66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US" sz="4800" dirty="0"/>
              <a:t>CMMC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 fontScale="62500" lnSpcReduction="20000"/>
          </a:bodyPr>
          <a:lstStyle/>
          <a:p>
            <a:pPr algn="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Group Name: Tuesdays @ 4:20</a:t>
            </a:r>
          </a:p>
          <a:p>
            <a:pPr algn="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Members: Seth Denny, Mark Feder, Joshua Gomez, Andrew Tran, Shane McCarthy, Jacob Willis</a:t>
            </a:r>
          </a:p>
        </p:txBody>
      </p:sp>
      <p:pic>
        <p:nvPicPr>
          <p:cNvPr id="14" name="Picture 3" descr="A digital globe">
            <a:extLst>
              <a:ext uri="{FF2B5EF4-FFF2-40B4-BE49-F238E27FC236}">
                <a16:creationId xmlns:a16="http://schemas.microsoft.com/office/drawing/2014/main" id="{7C7D3667-F925-4101-BD65-01C38927D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0378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643D-50EE-4A56-8970-F658ACE4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 Relevant Regulations?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A8EB-7DA4-4CA1-8D2F-BFAB5E4C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DFARS 252.204-7012 – Defense Federal Acquisition Regulation Supplement; focuses on NIST SP 800-171 requirements as well as incident reporting</a:t>
            </a:r>
          </a:p>
          <a:p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NIST SP 800-171 – checklist of cyber hygiene compliance requirements; DoD version includes scorecard</a:t>
            </a:r>
          </a:p>
          <a:p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CFR 52.204-21 – very basic cyber hygiene requirements</a:t>
            </a:r>
          </a:p>
          <a:p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FCI – federal contract information</a:t>
            </a:r>
          </a:p>
          <a:p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CUI – controlled unclassified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88866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5083-8C41-41E0-B4BF-EDAB4634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CMMC?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8838F-84F3-4A04-8343-E3FDC698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Cybersecurity Maturity Model Certification</a:t>
            </a:r>
          </a:p>
          <a:p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Modeled on 5 levels of security</a:t>
            </a:r>
          </a:p>
          <a:p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DoD regulation for contractors</a:t>
            </a:r>
          </a:p>
          <a:p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Meant to ensure cybersecurity for all vendors handling sensitive information</a:t>
            </a:r>
          </a:p>
          <a:p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Based on existing regulations – DFARS 252.204-7012, NIST SP 800-171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3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6632-3F29-4C9C-9A2C-685EE7D4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 CMMC Levels?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7DB2-6F29-4AE7-AF2D-DB645FA0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Basic Cyber Hygiene – used for FCI; based on CFR 52.204-21</a:t>
            </a:r>
          </a:p>
          <a:p>
            <a:pPr marL="457200" indent="-457200">
              <a:buAutoNum type="arabicPeriod"/>
            </a:pPr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Intermediate Cyber Hygiene – stepping stone to level 3; subset of NIST SP 800-171; documentation of processes</a:t>
            </a:r>
          </a:p>
          <a:p>
            <a:pPr marL="457200" indent="-457200">
              <a:buAutoNum type="arabicPeriod"/>
            </a:pPr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Good Cyber Hygiene – used for CUI; based on DFARS 252.204-7012 and perfect NIST SP 800-171 score; incident reporting</a:t>
            </a:r>
          </a:p>
          <a:p>
            <a:pPr marL="457200" indent="-457200">
              <a:buAutoNum type="arabicPeriod"/>
            </a:pPr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Proactive Cyber Hygiene – used for secret/top secret information; regular communication with DoD; enhanced detection/prevention measures</a:t>
            </a:r>
          </a:p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7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AEFE-FAD8-4D16-BFA8-62B50923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this be Implemented?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0EA1-E604-4651-BFF4-D13E3A71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lnSpcReduction="10000"/>
          </a:bodyPr>
          <a:lstStyle/>
          <a:p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Steps for CMMC Level 3 Certification</a:t>
            </a:r>
          </a:p>
          <a:p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Identify all organization assets</a:t>
            </a:r>
          </a:p>
          <a:p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Implementation of NIST SP 800-171 protections (long and arduous process)</a:t>
            </a:r>
          </a:p>
          <a:p>
            <a:pPr lvl="1"/>
            <a:r>
              <a:rPr lang="en-US" sz="1800" dirty="0">
                <a:solidFill>
                  <a:srgbClr val="FFFFFF">
                    <a:alpha val="60000"/>
                  </a:srgbClr>
                </a:solidFill>
              </a:rPr>
              <a:t>Includes event logging, SETA program, visitor escorts, employee badging, LOTS of documentation</a:t>
            </a:r>
          </a:p>
          <a:p>
            <a:r>
              <a:rPr lang="en-US" sz="2600" dirty="0">
                <a:solidFill>
                  <a:srgbClr val="FFFFFF">
                    <a:alpha val="60000"/>
                  </a:srgbClr>
                </a:solidFill>
              </a:rPr>
              <a:t>Adoption of DoD DIB CS incident reporting standards</a:t>
            </a:r>
          </a:p>
          <a:p>
            <a:pPr lvl="1"/>
            <a:r>
              <a:rPr lang="en-US" sz="1800" dirty="0">
                <a:solidFill>
                  <a:srgbClr val="FFFFFF">
                    <a:alpha val="60000"/>
                  </a:srgbClr>
                </a:solidFill>
              </a:rPr>
              <a:t>Done externally – prospective vendors have to use an RSA certificate in order to communicate sensitive information to the DoD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145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231B30"/>
      </a:dk2>
      <a:lt2>
        <a:srgbClr val="F1F0F3"/>
      </a:lt2>
      <a:accent1>
        <a:srgbClr val="94AA3C"/>
      </a:accent1>
      <a:accent2>
        <a:srgbClr val="B79B35"/>
      </a:accent2>
      <a:accent3>
        <a:srgbClr val="C97747"/>
      </a:accent3>
      <a:accent4>
        <a:srgbClr val="B7353B"/>
      </a:accent4>
      <a:accent5>
        <a:srgbClr val="C94783"/>
      </a:accent5>
      <a:accent6>
        <a:srgbClr val="B735A8"/>
      </a:accent6>
      <a:hlink>
        <a:srgbClr val="6F59C7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14AB42D1BE6F4591C66AFD27378CB6" ma:contentTypeVersion="4" ma:contentTypeDescription="Create a new document." ma:contentTypeScope="" ma:versionID="4da81516f29762b02b030ad8c5584674">
  <xsd:schema xmlns:xsd="http://www.w3.org/2001/XMLSchema" xmlns:xs="http://www.w3.org/2001/XMLSchema" xmlns:p="http://schemas.microsoft.com/office/2006/metadata/properties" xmlns:ns2="b6b2af88-b300-4733-9a72-18236f0a8db8" targetNamespace="http://schemas.microsoft.com/office/2006/metadata/properties" ma:root="true" ma:fieldsID="94258d83359821c80d17346b25440a0b" ns2:_="">
    <xsd:import namespace="b6b2af88-b300-4733-9a72-18236f0a8d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b2af88-b300-4733-9a72-18236f0a8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234D14-E527-4751-BC18-32F9892129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b2af88-b300-4733-9a72-18236f0a8d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9AE09-FFB5-4D27-B681-BA0455AC6A1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41EAFE-7CF7-459A-87A7-D4FB2A6BF6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3DFloatVTI</vt:lpstr>
      <vt:lpstr>CMMC</vt:lpstr>
      <vt:lpstr>What are the Relevant Regulations?</vt:lpstr>
      <vt:lpstr>What is the CMMC?</vt:lpstr>
      <vt:lpstr>What are the CMMC Levels?</vt:lpstr>
      <vt:lpstr>How can this be Implemented?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153</cp:revision>
  <dcterms:created xsi:type="dcterms:W3CDTF">2021-10-25T23:22:41Z</dcterms:created>
  <dcterms:modified xsi:type="dcterms:W3CDTF">2021-10-26T00:15:48Z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0x010100DB14AB42D1BE6F4591C66AFD27378CB6</vt:lpwstr>
  </property>
</Properties>
</file>