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BA1DF-81D5-4E48-B918-2437082B6DF7}" v="297" dt="2021-11-29T18:12:3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7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20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numbers and charts">
            <a:extLst>
              <a:ext uri="{FF2B5EF4-FFF2-40B4-BE49-F238E27FC236}">
                <a16:creationId xmlns:a16="http://schemas.microsoft.com/office/drawing/2014/main" id="{B7DDA3AB-7DCA-45B7-A0ED-B2CBBAC31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748" y="1161232"/>
            <a:ext cx="5291275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Threat Actors Paying Millions </a:t>
            </a:r>
            <a:r>
              <a:rPr lang="en-US">
                <a:solidFill>
                  <a:srgbClr val="FFFFFF"/>
                </a:solidFill>
              </a:rPr>
              <a:t>for Zero-Days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897" y="4993240"/>
            <a:ext cx="3694048" cy="1137107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E61A-4E31-4514-ADE6-460ECDE7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90E0-E052-4201-9E00-EDB236BA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Vulnerabilities with no available patches</a:t>
            </a:r>
          </a:p>
          <a:p>
            <a:r>
              <a:rPr lang="en-US"/>
              <a:t>Typically found by researchers and sold to vendors through Bug Bounty Programs</a:t>
            </a:r>
          </a:p>
          <a:p>
            <a:pPr marL="617220" lvl="2" indent="-342900">
              <a:buAutoNum type="arabicPeriod"/>
            </a:pPr>
            <a:r>
              <a:rPr lang="en-US"/>
              <a:t>Hackerone</a:t>
            </a:r>
            <a:endParaRPr lang="en-US" dirty="0"/>
          </a:p>
          <a:p>
            <a:pPr marL="617220" lvl="2" indent="-342900">
              <a:buAutoNum type="arabicPeriod"/>
            </a:pPr>
            <a:r>
              <a:rPr lang="en-US"/>
              <a:t>Bugcrowd</a:t>
            </a:r>
            <a:endParaRPr lang="en-US" i="0" dirty="0"/>
          </a:p>
          <a:p>
            <a:pPr marL="617220" lvl="2" indent="-342900">
              <a:buAutoNum type="arabicPeriod"/>
            </a:pPr>
            <a:r>
              <a:rPr lang="en-US"/>
              <a:t>Vendor-specific programs</a:t>
            </a:r>
            <a:endParaRPr lang="en-US" dirty="0"/>
          </a:p>
          <a:p>
            <a:r>
              <a:rPr lang="en-US"/>
              <a:t>Also commonly bought by nation states and APTs</a:t>
            </a:r>
          </a:p>
          <a:p>
            <a:pPr marL="617220" lvl="1" indent="-342900">
              <a:buAutoNum type="arabicPeriod"/>
            </a:pPr>
            <a:r>
              <a:rPr lang="en-US" i="0"/>
              <a:t>US, China, Russia, North Korea, etc.</a:t>
            </a:r>
            <a:endParaRPr lang="en-US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00F8-8CBB-4B90-A041-D4F845E9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Don't Bug Bounty Programs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7474-A940-45F8-90C6-0A48BE59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Companies are reluctant to spend money</a:t>
            </a:r>
          </a:p>
          <a:p>
            <a:r>
              <a:rPr lang="en-US"/>
              <a:t>Lots of false reports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Lengthy process to authenticate reports</a:t>
            </a:r>
            <a:endParaRPr lang="en-US"/>
          </a:p>
          <a:p>
            <a:r>
              <a:rPr lang="en-US"/>
              <a:t>Engineers don't like being told their code is defective</a:t>
            </a:r>
            <a:endParaRPr lang="en-US" dirty="0"/>
          </a:p>
          <a:p>
            <a:r>
              <a:rPr lang="en-US"/>
              <a:t>Threat actors can profit more from bugs, and thus pay more to acquire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108-1E8F-4787-8B24-04F8E953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Ransomware Gangs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0223-CF45-44C2-9DBE-6F865C43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Started offering competitive bids for Zero-Days</a:t>
            </a:r>
          </a:p>
          <a:p>
            <a:r>
              <a:rPr lang="en-US" dirty="0"/>
              <a:t>RaaS has led to high profits</a:t>
            </a:r>
          </a:p>
          <a:p>
            <a:r>
              <a:rPr lang="en-US" dirty="0"/>
              <a:t>Often untouchable to international law enforcement</a:t>
            </a:r>
          </a:p>
          <a:p>
            <a:r>
              <a:rPr lang="en-US" dirty="0"/>
              <a:t>Another threat that can cause wider mayhem</a:t>
            </a:r>
          </a:p>
          <a:p>
            <a:pPr marL="617220" lvl="1" indent="-342900">
              <a:buAutoNum type="arabicPeriod"/>
            </a:pPr>
            <a:r>
              <a:rPr lang="en-US" i="0" dirty="0"/>
              <a:t>Ransomware gangs often hit more targets, especially businesses</a:t>
            </a:r>
          </a:p>
          <a:p>
            <a:pPr marL="617220" lvl="1" indent="-342900">
              <a:buAutoNum type="arabicPeriod"/>
            </a:pPr>
            <a:r>
              <a:rPr lang="en-US" i="0" dirty="0"/>
              <a:t>Sell/lease ransomware to script kiddies or smaller gangs</a:t>
            </a:r>
          </a:p>
          <a:p>
            <a:pPr marL="617220" lvl="1" indent="-342900">
              <a:buAutoNum type="arabicPeriod"/>
            </a:pPr>
            <a:r>
              <a:rPr lang="en-US" i="0" dirty="0"/>
              <a:t>APTs and nation states typically are only interested in attacking other nation states and large federal contractors (DoD, Lockheed Martin, Northrop Grumman, etc.)</a:t>
            </a:r>
          </a:p>
        </p:txBody>
      </p:sp>
    </p:spTree>
    <p:extLst>
      <p:ext uri="{BB962C8B-B14F-4D97-AF65-F5344CB8AC3E}">
        <p14:creationId xmlns:p14="http://schemas.microsoft.com/office/powerpoint/2010/main" val="4772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1EDB-D53D-471E-A62E-7CC0F68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D86F-E19E-4964-BD0D-B1626DC1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https://www.bleepingcomputer.com/news/security/threat-actors-offer-millions-for-zero-days-developers-talk-of-exploit-as-a-service/</a:t>
            </a:r>
          </a:p>
        </p:txBody>
      </p:sp>
    </p:spTree>
    <p:extLst>
      <p:ext uri="{BB962C8B-B14F-4D97-AF65-F5344CB8AC3E}">
        <p14:creationId xmlns:p14="http://schemas.microsoft.com/office/powerpoint/2010/main" val="44782388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183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 Pro Light</vt:lpstr>
      <vt:lpstr>VaultVTI</vt:lpstr>
      <vt:lpstr>Threat Actors Paying Millions for Zero-Days</vt:lpstr>
      <vt:lpstr>Zero-Days</vt:lpstr>
      <vt:lpstr>Why Don't Bug Bounty Programs Work?</vt:lpstr>
      <vt:lpstr>Ransomware Gangs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Willis, Jacob Pierce - willisjp</cp:lastModifiedBy>
  <cp:revision>65</cp:revision>
  <dcterms:created xsi:type="dcterms:W3CDTF">2021-11-29T15:47:10Z</dcterms:created>
  <dcterms:modified xsi:type="dcterms:W3CDTF">2021-11-29T19:05:14Z</dcterms:modified>
</cp:coreProperties>
</file>