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EDBFD-8E0C-44F7-A578-71AD8DACE55A}" v="946" dt="2021-12-09T20:28:36.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s, Jacob Pierce - willisjp" userId="S::willisjp@dukes.jmu.edu::62e24630-76ab-4dca-bfcf-2dff86e38981" providerId="AD" clId="Web-{5D3EDBFD-8E0C-44F7-A578-71AD8DACE55A}"/>
    <pc:docChg chg="addSld modSld addMainMaster delMainMaster">
      <pc:chgData name="Willis, Jacob Pierce - willisjp" userId="S::willisjp@dukes.jmu.edu::62e24630-76ab-4dca-bfcf-2dff86e38981" providerId="AD" clId="Web-{5D3EDBFD-8E0C-44F7-A578-71AD8DACE55A}" dt="2021-12-09T20:28:36.195" v="928" actId="1076"/>
      <pc:docMkLst>
        <pc:docMk/>
      </pc:docMkLst>
      <pc:sldChg chg="addSp modSp mod setBg modClrScheme addAnim chgLayout">
        <pc:chgData name="Willis, Jacob Pierce - willisjp" userId="S::willisjp@dukes.jmu.edu::62e24630-76ab-4dca-bfcf-2dff86e38981" providerId="AD" clId="Web-{5D3EDBFD-8E0C-44F7-A578-71AD8DACE55A}" dt="2021-12-09T19:27:17.728" v="46"/>
        <pc:sldMkLst>
          <pc:docMk/>
          <pc:sldMk cId="109857222" sldId="256"/>
        </pc:sldMkLst>
        <pc:spChg chg="mod">
          <ac:chgData name="Willis, Jacob Pierce - willisjp" userId="S::willisjp@dukes.jmu.edu::62e24630-76ab-4dca-bfcf-2dff86e38981" providerId="AD" clId="Web-{5D3EDBFD-8E0C-44F7-A578-71AD8DACE55A}" dt="2021-12-09T19:27:17.728" v="44"/>
          <ac:spMkLst>
            <pc:docMk/>
            <pc:sldMk cId="109857222" sldId="256"/>
            <ac:spMk id="2" creationId="{00000000-0000-0000-0000-000000000000}"/>
          </ac:spMkLst>
        </pc:spChg>
        <pc:spChg chg="mod">
          <ac:chgData name="Willis, Jacob Pierce - willisjp" userId="S::willisjp@dukes.jmu.edu::62e24630-76ab-4dca-bfcf-2dff86e38981" providerId="AD" clId="Web-{5D3EDBFD-8E0C-44F7-A578-71AD8DACE55A}" dt="2021-12-09T19:27:17.728" v="44"/>
          <ac:spMkLst>
            <pc:docMk/>
            <pc:sldMk cId="109857222" sldId="256"/>
            <ac:spMk id="3" creationId="{00000000-0000-0000-0000-000000000000}"/>
          </ac:spMkLst>
        </pc:spChg>
        <pc:spChg chg="add">
          <ac:chgData name="Willis, Jacob Pierce - willisjp" userId="S::willisjp@dukes.jmu.edu::62e24630-76ab-4dca-bfcf-2dff86e38981" providerId="AD" clId="Web-{5D3EDBFD-8E0C-44F7-A578-71AD8DACE55A}" dt="2021-12-09T19:27:17.728" v="44"/>
          <ac:spMkLst>
            <pc:docMk/>
            <pc:sldMk cId="109857222" sldId="256"/>
            <ac:spMk id="9" creationId="{4DA4374D-F270-4C02-88D7-B751FD9BD6BD}"/>
          </ac:spMkLst>
        </pc:spChg>
        <pc:spChg chg="add">
          <ac:chgData name="Willis, Jacob Pierce - willisjp" userId="S::willisjp@dukes.jmu.edu::62e24630-76ab-4dca-bfcf-2dff86e38981" providerId="AD" clId="Web-{5D3EDBFD-8E0C-44F7-A578-71AD8DACE55A}" dt="2021-12-09T19:27:17.728" v="44"/>
          <ac:spMkLst>
            <pc:docMk/>
            <pc:sldMk cId="109857222" sldId="256"/>
            <ac:spMk id="11" creationId="{1ACA2EA0-FFD3-42EC-9406-B595015ED96E}"/>
          </ac:spMkLst>
        </pc:spChg>
        <pc:spChg chg="add">
          <ac:chgData name="Willis, Jacob Pierce - willisjp" userId="S::willisjp@dukes.jmu.edu::62e24630-76ab-4dca-bfcf-2dff86e38981" providerId="AD" clId="Web-{5D3EDBFD-8E0C-44F7-A578-71AD8DACE55A}" dt="2021-12-09T19:27:17.728" v="44"/>
          <ac:spMkLst>
            <pc:docMk/>
            <pc:sldMk cId="109857222" sldId="256"/>
            <ac:spMk id="13" creationId="{D5288BCE-665C-472A-8C43-664BCFA31E43}"/>
          </ac:spMkLst>
        </pc:spChg>
        <pc:spChg chg="add">
          <ac:chgData name="Willis, Jacob Pierce - willisjp" userId="S::willisjp@dukes.jmu.edu::62e24630-76ab-4dca-bfcf-2dff86e38981" providerId="AD" clId="Web-{5D3EDBFD-8E0C-44F7-A578-71AD8DACE55A}" dt="2021-12-09T19:27:17.728" v="44"/>
          <ac:spMkLst>
            <pc:docMk/>
            <pc:sldMk cId="109857222" sldId="256"/>
            <ac:spMk id="15" creationId="{46C57131-53A7-4C1A-BEA8-25F06A06AD29}"/>
          </ac:spMkLst>
        </pc:spChg>
        <pc:picChg chg="add">
          <ac:chgData name="Willis, Jacob Pierce - willisjp" userId="S::willisjp@dukes.jmu.edu::62e24630-76ab-4dca-bfcf-2dff86e38981" providerId="AD" clId="Web-{5D3EDBFD-8E0C-44F7-A578-71AD8DACE55A}" dt="2021-12-09T19:27:17.728" v="44"/>
          <ac:picMkLst>
            <pc:docMk/>
            <pc:sldMk cId="109857222" sldId="256"/>
            <ac:picMk id="4" creationId="{23F6B444-25D9-4591-AF23-714D6746752D}"/>
          </ac:picMkLst>
        </pc:picChg>
      </pc:sldChg>
      <pc:sldChg chg="modSp new">
        <pc:chgData name="Willis, Jacob Pierce - willisjp" userId="S::willisjp@dukes.jmu.edu::62e24630-76ab-4dca-bfcf-2dff86e38981" providerId="AD" clId="Web-{5D3EDBFD-8E0C-44F7-A578-71AD8DACE55A}" dt="2021-12-09T19:48:58.036" v="261" actId="20577"/>
        <pc:sldMkLst>
          <pc:docMk/>
          <pc:sldMk cId="238278028" sldId="257"/>
        </pc:sldMkLst>
        <pc:spChg chg="mod">
          <ac:chgData name="Willis, Jacob Pierce - willisjp" userId="S::willisjp@dukes.jmu.edu::62e24630-76ab-4dca-bfcf-2dff86e38981" providerId="AD" clId="Web-{5D3EDBFD-8E0C-44F7-A578-71AD8DACE55A}" dt="2021-12-09T19:27:26.119" v="49" actId="20577"/>
          <ac:spMkLst>
            <pc:docMk/>
            <pc:sldMk cId="238278028" sldId="257"/>
            <ac:spMk id="2" creationId="{A987534F-C1CC-4D84-B1EC-D2E761F6BE3F}"/>
          </ac:spMkLst>
        </pc:spChg>
        <pc:spChg chg="mod">
          <ac:chgData name="Willis, Jacob Pierce - willisjp" userId="S::willisjp@dukes.jmu.edu::62e24630-76ab-4dca-bfcf-2dff86e38981" providerId="AD" clId="Web-{5D3EDBFD-8E0C-44F7-A578-71AD8DACE55A}" dt="2021-12-09T19:48:58.036" v="261" actId="20577"/>
          <ac:spMkLst>
            <pc:docMk/>
            <pc:sldMk cId="238278028" sldId="257"/>
            <ac:spMk id="3" creationId="{D7C66651-E22D-4E54-B44B-D7892F0C8713}"/>
          </ac:spMkLst>
        </pc:spChg>
      </pc:sldChg>
      <pc:sldChg chg="addSp modSp new">
        <pc:chgData name="Willis, Jacob Pierce - willisjp" userId="S::willisjp@dukes.jmu.edu::62e24630-76ab-4dca-bfcf-2dff86e38981" providerId="AD" clId="Web-{5D3EDBFD-8E0C-44F7-A578-71AD8DACE55A}" dt="2021-12-09T20:20:04.794" v="913" actId="1076"/>
        <pc:sldMkLst>
          <pc:docMk/>
          <pc:sldMk cId="2830599260" sldId="258"/>
        </pc:sldMkLst>
        <pc:spChg chg="mod">
          <ac:chgData name="Willis, Jacob Pierce - willisjp" userId="S::willisjp@dukes.jmu.edu::62e24630-76ab-4dca-bfcf-2dff86e38981" providerId="AD" clId="Web-{5D3EDBFD-8E0C-44F7-A578-71AD8DACE55A}" dt="2021-12-09T19:37:39.913" v="147" actId="20577"/>
          <ac:spMkLst>
            <pc:docMk/>
            <pc:sldMk cId="2830599260" sldId="258"/>
            <ac:spMk id="2" creationId="{DFA8E903-F08E-4473-A29F-CA921EF2EE60}"/>
          </ac:spMkLst>
        </pc:spChg>
        <pc:spChg chg="mod">
          <ac:chgData name="Willis, Jacob Pierce - willisjp" userId="S::willisjp@dukes.jmu.edu::62e24630-76ab-4dca-bfcf-2dff86e38981" providerId="AD" clId="Web-{5D3EDBFD-8E0C-44F7-A578-71AD8DACE55A}" dt="2021-12-09T19:50:02.881" v="269" actId="20577"/>
          <ac:spMkLst>
            <pc:docMk/>
            <pc:sldMk cId="2830599260" sldId="258"/>
            <ac:spMk id="3" creationId="{FECB0E97-29A3-4E32-858B-A1B85631B0A6}"/>
          </ac:spMkLst>
        </pc:spChg>
        <pc:picChg chg="add mod">
          <ac:chgData name="Willis, Jacob Pierce - willisjp" userId="S::willisjp@dukes.jmu.edu::62e24630-76ab-4dca-bfcf-2dff86e38981" providerId="AD" clId="Web-{5D3EDBFD-8E0C-44F7-A578-71AD8DACE55A}" dt="2021-12-09T20:20:04.794" v="913" actId="1076"/>
          <ac:picMkLst>
            <pc:docMk/>
            <pc:sldMk cId="2830599260" sldId="258"/>
            <ac:picMk id="4" creationId="{908D36F8-62EE-40D4-8CF3-28692FDAC2D4}"/>
          </ac:picMkLst>
        </pc:picChg>
      </pc:sldChg>
      <pc:sldChg chg="addSp delSp modSp new mod setBg">
        <pc:chgData name="Willis, Jacob Pierce - willisjp" userId="S::willisjp@dukes.jmu.edu::62e24630-76ab-4dca-bfcf-2dff86e38981" providerId="AD" clId="Web-{5D3EDBFD-8E0C-44F7-A578-71AD8DACE55A}" dt="2021-12-09T20:22:04.718" v="915"/>
        <pc:sldMkLst>
          <pc:docMk/>
          <pc:sldMk cId="76713912" sldId="259"/>
        </pc:sldMkLst>
        <pc:spChg chg="mod">
          <ac:chgData name="Willis, Jacob Pierce - willisjp" userId="S::willisjp@dukes.jmu.edu::62e24630-76ab-4dca-bfcf-2dff86e38981" providerId="AD" clId="Web-{5D3EDBFD-8E0C-44F7-A578-71AD8DACE55A}" dt="2021-12-09T20:22:04.718" v="915"/>
          <ac:spMkLst>
            <pc:docMk/>
            <pc:sldMk cId="76713912" sldId="259"/>
            <ac:spMk id="2" creationId="{4CE4915B-4BB0-49B3-8915-936463DAE5F5}"/>
          </ac:spMkLst>
        </pc:spChg>
        <pc:spChg chg="mod">
          <ac:chgData name="Willis, Jacob Pierce - willisjp" userId="S::willisjp@dukes.jmu.edu::62e24630-76ab-4dca-bfcf-2dff86e38981" providerId="AD" clId="Web-{5D3EDBFD-8E0C-44F7-A578-71AD8DACE55A}" dt="2021-12-09T20:22:04.718" v="915"/>
          <ac:spMkLst>
            <pc:docMk/>
            <pc:sldMk cId="76713912" sldId="259"/>
            <ac:spMk id="3" creationId="{BECED710-6A48-4139-BC39-981F569DF9CA}"/>
          </ac:spMkLst>
        </pc:spChg>
        <pc:spChg chg="add del">
          <ac:chgData name="Willis, Jacob Pierce - willisjp" userId="S::willisjp@dukes.jmu.edu::62e24630-76ab-4dca-bfcf-2dff86e38981" providerId="AD" clId="Web-{5D3EDBFD-8E0C-44F7-A578-71AD8DACE55A}" dt="2021-12-09T19:51:49.384" v="280"/>
          <ac:spMkLst>
            <pc:docMk/>
            <pc:sldMk cId="76713912" sldId="259"/>
            <ac:spMk id="4" creationId="{6B4669F1-A551-4B19-8CD7-346FE8A673FE}"/>
          </ac:spMkLst>
        </pc:spChg>
        <pc:spChg chg="add">
          <ac:chgData name="Willis, Jacob Pierce - willisjp" userId="S::willisjp@dukes.jmu.edu::62e24630-76ab-4dca-bfcf-2dff86e38981" providerId="AD" clId="Web-{5D3EDBFD-8E0C-44F7-A578-71AD8DACE55A}" dt="2021-12-09T20:22:04.718" v="915"/>
          <ac:spMkLst>
            <pc:docMk/>
            <pc:sldMk cId="76713912" sldId="259"/>
            <ac:spMk id="10" creationId="{5DF40726-9B19-4165-9C26-757D16E19E23}"/>
          </ac:spMkLst>
        </pc:spChg>
        <pc:spChg chg="add">
          <ac:chgData name="Willis, Jacob Pierce - willisjp" userId="S::willisjp@dukes.jmu.edu::62e24630-76ab-4dca-bfcf-2dff86e38981" providerId="AD" clId="Web-{5D3EDBFD-8E0C-44F7-A578-71AD8DACE55A}" dt="2021-12-09T20:22:04.718" v="915"/>
          <ac:spMkLst>
            <pc:docMk/>
            <pc:sldMk cId="76713912" sldId="259"/>
            <ac:spMk id="12" creationId="{2089CB41-F399-4AEB-980C-5BFB1049CBED}"/>
          </ac:spMkLst>
        </pc:spChg>
        <pc:spChg chg="add">
          <ac:chgData name="Willis, Jacob Pierce - willisjp" userId="S::willisjp@dukes.jmu.edu::62e24630-76ab-4dca-bfcf-2dff86e38981" providerId="AD" clId="Web-{5D3EDBFD-8E0C-44F7-A578-71AD8DACE55A}" dt="2021-12-09T20:22:04.718" v="915"/>
          <ac:spMkLst>
            <pc:docMk/>
            <pc:sldMk cId="76713912" sldId="259"/>
            <ac:spMk id="14" creationId="{1BFC967B-3DD6-463D-9DB9-6E4419AE0DAA}"/>
          </ac:spMkLst>
        </pc:spChg>
        <pc:picChg chg="add mod">
          <ac:chgData name="Willis, Jacob Pierce - willisjp" userId="S::willisjp@dukes.jmu.edu::62e24630-76ab-4dca-bfcf-2dff86e38981" providerId="AD" clId="Web-{5D3EDBFD-8E0C-44F7-A578-71AD8DACE55A}" dt="2021-12-09T20:22:04.718" v="915"/>
          <ac:picMkLst>
            <pc:docMk/>
            <pc:sldMk cId="76713912" sldId="259"/>
            <ac:picMk id="5" creationId="{DF4D55CE-6DEE-4A3A-8CC8-36A1D73C09C7}"/>
          </ac:picMkLst>
        </pc:picChg>
      </pc:sldChg>
      <pc:sldChg chg="addSp delSp modSp new">
        <pc:chgData name="Willis, Jacob Pierce - willisjp" userId="S::willisjp@dukes.jmu.edu::62e24630-76ab-4dca-bfcf-2dff86e38981" providerId="AD" clId="Web-{5D3EDBFD-8E0C-44F7-A578-71AD8DACE55A}" dt="2021-12-09T20:25:03.019" v="922" actId="1076"/>
        <pc:sldMkLst>
          <pc:docMk/>
          <pc:sldMk cId="2909699347" sldId="260"/>
        </pc:sldMkLst>
        <pc:spChg chg="mod">
          <ac:chgData name="Willis, Jacob Pierce - willisjp" userId="S::willisjp@dukes.jmu.edu::62e24630-76ab-4dca-bfcf-2dff86e38981" providerId="AD" clId="Web-{5D3EDBFD-8E0C-44F7-A578-71AD8DACE55A}" dt="2021-12-09T20:00:34.348" v="328" actId="20577"/>
          <ac:spMkLst>
            <pc:docMk/>
            <pc:sldMk cId="2909699347" sldId="260"/>
            <ac:spMk id="2" creationId="{8560B0D7-B9B3-409E-95C0-53EB7F33E5FD}"/>
          </ac:spMkLst>
        </pc:spChg>
        <pc:spChg chg="mod">
          <ac:chgData name="Willis, Jacob Pierce - willisjp" userId="S::willisjp@dukes.jmu.edu::62e24630-76ab-4dca-bfcf-2dff86e38981" providerId="AD" clId="Web-{5D3EDBFD-8E0C-44F7-A578-71AD8DACE55A}" dt="2021-12-09T20:10:00.657" v="575" actId="20577"/>
          <ac:spMkLst>
            <pc:docMk/>
            <pc:sldMk cId="2909699347" sldId="260"/>
            <ac:spMk id="3" creationId="{974BF32D-44DB-496C-850E-774D80B6CA4C}"/>
          </ac:spMkLst>
        </pc:spChg>
        <pc:picChg chg="add del mod">
          <ac:chgData name="Willis, Jacob Pierce - willisjp" userId="S::willisjp@dukes.jmu.edu::62e24630-76ab-4dca-bfcf-2dff86e38981" providerId="AD" clId="Web-{5D3EDBFD-8E0C-44F7-A578-71AD8DACE55A}" dt="2021-12-09T20:23:46.392" v="917"/>
          <ac:picMkLst>
            <pc:docMk/>
            <pc:sldMk cId="2909699347" sldId="260"/>
            <ac:picMk id="4" creationId="{5E25EC3C-2A6E-47E4-93DB-96B400A0A706}"/>
          </ac:picMkLst>
        </pc:picChg>
        <pc:picChg chg="add mod">
          <ac:chgData name="Willis, Jacob Pierce - willisjp" userId="S::willisjp@dukes.jmu.edu::62e24630-76ab-4dca-bfcf-2dff86e38981" providerId="AD" clId="Web-{5D3EDBFD-8E0C-44F7-A578-71AD8DACE55A}" dt="2021-12-09T20:25:03.019" v="922" actId="1076"/>
          <ac:picMkLst>
            <pc:docMk/>
            <pc:sldMk cId="2909699347" sldId="260"/>
            <ac:picMk id="5" creationId="{C1546281-17BD-4B15-9017-0FCC5EE33AF9}"/>
          </ac:picMkLst>
        </pc:picChg>
      </pc:sldChg>
      <pc:sldChg chg="modSp new">
        <pc:chgData name="Willis, Jacob Pierce - willisjp" userId="S::willisjp@dukes.jmu.edu::62e24630-76ab-4dca-bfcf-2dff86e38981" providerId="AD" clId="Web-{5D3EDBFD-8E0C-44F7-A578-71AD8DACE55A}" dt="2021-12-09T20:11:39.221" v="686" actId="20577"/>
        <pc:sldMkLst>
          <pc:docMk/>
          <pc:sldMk cId="2786243285" sldId="261"/>
        </pc:sldMkLst>
        <pc:spChg chg="mod">
          <ac:chgData name="Willis, Jacob Pierce - willisjp" userId="S::willisjp@dukes.jmu.edu::62e24630-76ab-4dca-bfcf-2dff86e38981" providerId="AD" clId="Web-{5D3EDBFD-8E0C-44F7-A578-71AD8DACE55A}" dt="2021-12-09T20:06:09.183" v="379" actId="20577"/>
          <ac:spMkLst>
            <pc:docMk/>
            <pc:sldMk cId="2786243285" sldId="261"/>
            <ac:spMk id="2" creationId="{CA87F312-97E1-41E4-8D3C-BC3D2736A95C}"/>
          </ac:spMkLst>
        </pc:spChg>
        <pc:spChg chg="mod">
          <ac:chgData name="Willis, Jacob Pierce - willisjp" userId="S::willisjp@dukes.jmu.edu::62e24630-76ab-4dca-bfcf-2dff86e38981" providerId="AD" clId="Web-{5D3EDBFD-8E0C-44F7-A578-71AD8DACE55A}" dt="2021-12-09T20:11:39.221" v="686" actId="20577"/>
          <ac:spMkLst>
            <pc:docMk/>
            <pc:sldMk cId="2786243285" sldId="261"/>
            <ac:spMk id="3" creationId="{F21B5820-272D-4EE0-A346-CBFBD441DEFE}"/>
          </ac:spMkLst>
        </pc:spChg>
      </pc:sldChg>
      <pc:sldChg chg="modSp new">
        <pc:chgData name="Willis, Jacob Pierce - willisjp" userId="S::willisjp@dukes.jmu.edu::62e24630-76ab-4dca-bfcf-2dff86e38981" providerId="AD" clId="Web-{5D3EDBFD-8E0C-44F7-A578-71AD8DACE55A}" dt="2021-12-09T20:15:10.929" v="779" actId="20577"/>
        <pc:sldMkLst>
          <pc:docMk/>
          <pc:sldMk cId="1392736197" sldId="262"/>
        </pc:sldMkLst>
        <pc:spChg chg="mod">
          <ac:chgData name="Willis, Jacob Pierce - willisjp" userId="S::willisjp@dukes.jmu.edu::62e24630-76ab-4dca-bfcf-2dff86e38981" providerId="AD" clId="Web-{5D3EDBFD-8E0C-44F7-A578-71AD8DACE55A}" dt="2021-12-09T20:06:18.730" v="384" actId="20577"/>
          <ac:spMkLst>
            <pc:docMk/>
            <pc:sldMk cId="1392736197" sldId="262"/>
            <ac:spMk id="2" creationId="{4658863F-280D-4A4F-8874-0DA1A5F7DA83}"/>
          </ac:spMkLst>
        </pc:spChg>
        <pc:spChg chg="mod">
          <ac:chgData name="Willis, Jacob Pierce - willisjp" userId="S::willisjp@dukes.jmu.edu::62e24630-76ab-4dca-bfcf-2dff86e38981" providerId="AD" clId="Web-{5D3EDBFD-8E0C-44F7-A578-71AD8DACE55A}" dt="2021-12-09T20:15:10.929" v="779" actId="20577"/>
          <ac:spMkLst>
            <pc:docMk/>
            <pc:sldMk cId="1392736197" sldId="262"/>
            <ac:spMk id="3" creationId="{A427BC55-5EAC-468C-B648-FA13BCD5B5D5}"/>
          </ac:spMkLst>
        </pc:spChg>
      </pc:sldChg>
      <pc:sldChg chg="addSp modSp new mod setBg">
        <pc:chgData name="Willis, Jacob Pierce - willisjp" userId="S::willisjp@dukes.jmu.edu::62e24630-76ab-4dca-bfcf-2dff86e38981" providerId="AD" clId="Web-{5D3EDBFD-8E0C-44F7-A578-71AD8DACE55A}" dt="2021-12-09T20:27:18.178" v="924"/>
        <pc:sldMkLst>
          <pc:docMk/>
          <pc:sldMk cId="1613392863" sldId="263"/>
        </pc:sldMkLst>
        <pc:spChg chg="mod">
          <ac:chgData name="Willis, Jacob Pierce - willisjp" userId="S::willisjp@dukes.jmu.edu::62e24630-76ab-4dca-bfcf-2dff86e38981" providerId="AD" clId="Web-{5D3EDBFD-8E0C-44F7-A578-71AD8DACE55A}" dt="2021-12-09T20:27:18.178" v="924"/>
          <ac:spMkLst>
            <pc:docMk/>
            <pc:sldMk cId="1613392863" sldId="263"/>
            <ac:spMk id="2" creationId="{90F84BB0-E443-4326-AA51-035D3AB3C3B9}"/>
          </ac:spMkLst>
        </pc:spChg>
        <pc:spChg chg="mod">
          <ac:chgData name="Willis, Jacob Pierce - willisjp" userId="S::willisjp@dukes.jmu.edu::62e24630-76ab-4dca-bfcf-2dff86e38981" providerId="AD" clId="Web-{5D3EDBFD-8E0C-44F7-A578-71AD8DACE55A}" dt="2021-12-09T20:27:18.178" v="924"/>
          <ac:spMkLst>
            <pc:docMk/>
            <pc:sldMk cId="1613392863" sldId="263"/>
            <ac:spMk id="3" creationId="{A5DB0E72-C9F8-4815-9CAE-A4D73719B4F5}"/>
          </ac:spMkLst>
        </pc:spChg>
        <pc:spChg chg="add">
          <ac:chgData name="Willis, Jacob Pierce - willisjp" userId="S::willisjp@dukes.jmu.edu::62e24630-76ab-4dca-bfcf-2dff86e38981" providerId="AD" clId="Web-{5D3EDBFD-8E0C-44F7-A578-71AD8DACE55A}" dt="2021-12-09T20:27:18.178" v="924"/>
          <ac:spMkLst>
            <pc:docMk/>
            <pc:sldMk cId="1613392863" sldId="263"/>
            <ac:spMk id="9" creationId="{2C9A9DA9-7DC8-488B-A882-123947B0F3D9}"/>
          </ac:spMkLst>
        </pc:spChg>
        <pc:spChg chg="add">
          <ac:chgData name="Willis, Jacob Pierce - willisjp" userId="S::willisjp@dukes.jmu.edu::62e24630-76ab-4dca-bfcf-2dff86e38981" providerId="AD" clId="Web-{5D3EDBFD-8E0C-44F7-A578-71AD8DACE55A}" dt="2021-12-09T20:27:18.178" v="924"/>
          <ac:spMkLst>
            <pc:docMk/>
            <pc:sldMk cId="1613392863" sldId="263"/>
            <ac:spMk id="11" creationId="{57F6BDD4-E066-4008-8011-6CC31AEB4556}"/>
          </ac:spMkLst>
        </pc:spChg>
        <pc:spChg chg="add">
          <ac:chgData name="Willis, Jacob Pierce - willisjp" userId="S::willisjp@dukes.jmu.edu::62e24630-76ab-4dca-bfcf-2dff86e38981" providerId="AD" clId="Web-{5D3EDBFD-8E0C-44F7-A578-71AD8DACE55A}" dt="2021-12-09T20:27:18.178" v="924"/>
          <ac:spMkLst>
            <pc:docMk/>
            <pc:sldMk cId="1613392863" sldId="263"/>
            <ac:spMk id="13" creationId="{2711A8FB-68FC-45FC-B01E-38F809E2D439}"/>
          </ac:spMkLst>
        </pc:spChg>
        <pc:spChg chg="add">
          <ac:chgData name="Willis, Jacob Pierce - willisjp" userId="S::willisjp@dukes.jmu.edu::62e24630-76ab-4dca-bfcf-2dff86e38981" providerId="AD" clId="Web-{5D3EDBFD-8E0C-44F7-A578-71AD8DACE55A}" dt="2021-12-09T20:27:18.178" v="924"/>
          <ac:spMkLst>
            <pc:docMk/>
            <pc:sldMk cId="1613392863" sldId="263"/>
            <ac:spMk id="15" creationId="{2A865FE3-5FC9-4049-87CF-30019C46C0F5}"/>
          </ac:spMkLst>
        </pc:spChg>
        <pc:picChg chg="add mod">
          <ac:chgData name="Willis, Jacob Pierce - willisjp" userId="S::willisjp@dukes.jmu.edu::62e24630-76ab-4dca-bfcf-2dff86e38981" providerId="AD" clId="Web-{5D3EDBFD-8E0C-44F7-A578-71AD8DACE55A}" dt="2021-12-09T20:27:18.178" v="924"/>
          <ac:picMkLst>
            <pc:docMk/>
            <pc:sldMk cId="1613392863" sldId="263"/>
            <ac:picMk id="4" creationId="{560188F4-6B31-4D04-B91B-AD95735F013F}"/>
          </ac:picMkLst>
        </pc:picChg>
      </pc:sldChg>
      <pc:sldChg chg="addSp delSp modSp new">
        <pc:chgData name="Willis, Jacob Pierce - willisjp" userId="S::willisjp@dukes.jmu.edu::62e24630-76ab-4dca-bfcf-2dff86e38981" providerId="AD" clId="Web-{5D3EDBFD-8E0C-44F7-A578-71AD8DACE55A}" dt="2021-12-09T20:28:36.195" v="928" actId="1076"/>
        <pc:sldMkLst>
          <pc:docMk/>
          <pc:sldMk cId="3033667845" sldId="264"/>
        </pc:sldMkLst>
        <pc:spChg chg="mod">
          <ac:chgData name="Willis, Jacob Pierce - willisjp" userId="S::willisjp@dukes.jmu.edu::62e24630-76ab-4dca-bfcf-2dff86e38981" providerId="AD" clId="Web-{5D3EDBFD-8E0C-44F7-A578-71AD8DACE55A}" dt="2021-12-09T20:15:23.194" v="786" actId="20577"/>
          <ac:spMkLst>
            <pc:docMk/>
            <pc:sldMk cId="3033667845" sldId="264"/>
            <ac:spMk id="2" creationId="{001C7C63-EF96-4A99-B04F-0FC1EF2C4AB1}"/>
          </ac:spMkLst>
        </pc:spChg>
        <pc:spChg chg="mod">
          <ac:chgData name="Willis, Jacob Pierce - willisjp" userId="S::willisjp@dukes.jmu.edu::62e24630-76ab-4dca-bfcf-2dff86e38981" providerId="AD" clId="Web-{5D3EDBFD-8E0C-44F7-A578-71AD8DACE55A}" dt="2021-12-09T20:17:24.400" v="909" actId="20577"/>
          <ac:spMkLst>
            <pc:docMk/>
            <pc:sldMk cId="3033667845" sldId="264"/>
            <ac:spMk id="3" creationId="{FAE11EA7-FF62-4753-B4F2-0817B6B8425F}"/>
          </ac:spMkLst>
        </pc:spChg>
        <pc:picChg chg="add del mod">
          <ac:chgData name="Willis, Jacob Pierce - willisjp" userId="S::willisjp@dukes.jmu.edu::62e24630-76ab-4dca-bfcf-2dff86e38981" providerId="AD" clId="Web-{5D3EDBFD-8E0C-44F7-A578-71AD8DACE55A}" dt="2021-12-09T20:28:17.664" v="926"/>
          <ac:picMkLst>
            <pc:docMk/>
            <pc:sldMk cId="3033667845" sldId="264"/>
            <ac:picMk id="4" creationId="{53B8F8E0-EF27-4B09-BB1D-1E8E3E98CD54}"/>
          </ac:picMkLst>
        </pc:picChg>
        <pc:picChg chg="add mod">
          <ac:chgData name="Willis, Jacob Pierce - willisjp" userId="S::willisjp@dukes.jmu.edu::62e24630-76ab-4dca-bfcf-2dff86e38981" providerId="AD" clId="Web-{5D3EDBFD-8E0C-44F7-A578-71AD8DACE55A}" dt="2021-12-09T20:28:36.195" v="928" actId="1076"/>
          <ac:picMkLst>
            <pc:docMk/>
            <pc:sldMk cId="3033667845" sldId="264"/>
            <ac:picMk id="5" creationId="{E6933CB9-C970-4A23-8EC6-A9C01BFD4AAD}"/>
          </ac:picMkLst>
        </pc:picChg>
      </pc:sldChg>
      <pc:sldMasterChg chg="del delSldLayout">
        <pc:chgData name="Willis, Jacob Pierce - willisjp" userId="S::willisjp@dukes.jmu.edu::62e24630-76ab-4dca-bfcf-2dff86e38981" providerId="AD" clId="Web-{5D3EDBFD-8E0C-44F7-A578-71AD8DACE55A}" dt="2021-12-09T19:27:17.728" v="44"/>
        <pc:sldMasterMkLst>
          <pc:docMk/>
          <pc:sldMasterMk cId="2460954070" sldId="2147483660"/>
        </pc:sldMasterMkLst>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2385387890" sldId="2147483661"/>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949138452" sldId="2147483662"/>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2591524520" sldId="2147483663"/>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1203092039" sldId="2147483664"/>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3733172339" sldId="2147483665"/>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3210312558" sldId="2147483666"/>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3146388984" sldId="2147483667"/>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3171841454" sldId="2147483668"/>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1718958274" sldId="2147483669"/>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2202905451" sldId="2147483670"/>
          </pc:sldLayoutMkLst>
        </pc:sldLayoutChg>
        <pc:sldLayoutChg chg="del">
          <pc:chgData name="Willis, Jacob Pierce - willisjp" userId="S::willisjp@dukes.jmu.edu::62e24630-76ab-4dca-bfcf-2dff86e38981" providerId="AD" clId="Web-{5D3EDBFD-8E0C-44F7-A578-71AD8DACE55A}" dt="2021-12-09T19:27:17.728" v="44"/>
          <pc:sldLayoutMkLst>
            <pc:docMk/>
            <pc:sldMasterMk cId="2460954070" sldId="2147483660"/>
            <pc:sldLayoutMk cId="3479445657" sldId="2147483671"/>
          </pc:sldLayoutMkLst>
        </pc:sldLayoutChg>
      </pc:sldMasterChg>
      <pc:sldMasterChg chg="add addSldLayout">
        <pc:chgData name="Willis, Jacob Pierce - willisjp" userId="S::willisjp@dukes.jmu.edu::62e24630-76ab-4dca-bfcf-2dff86e38981" providerId="AD" clId="Web-{5D3EDBFD-8E0C-44F7-A578-71AD8DACE55A}" dt="2021-12-09T19:27:17.728" v="44"/>
        <pc:sldMasterMkLst>
          <pc:docMk/>
          <pc:sldMasterMk cId="3596393577" sldId="2147483685"/>
        </pc:sldMasterMkLst>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3936055616" sldId="2147483674"/>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3172145240" sldId="2147483675"/>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538831386" sldId="2147483676"/>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3167203767" sldId="2147483677"/>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4217403356" sldId="2147483678"/>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2428885202" sldId="2147483679"/>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3568408164" sldId="2147483680"/>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1884221453" sldId="2147483681"/>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3444232159" sldId="2147483682"/>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1594627461" sldId="2147483683"/>
          </pc:sldLayoutMkLst>
        </pc:sldLayoutChg>
        <pc:sldLayoutChg chg="add">
          <pc:chgData name="Willis, Jacob Pierce - willisjp" userId="S::willisjp@dukes.jmu.edu::62e24630-76ab-4dca-bfcf-2dff86e38981" providerId="AD" clId="Web-{5D3EDBFD-8E0C-44F7-A578-71AD8DACE55A}" dt="2021-12-09T19:27:17.728" v="44"/>
          <pc:sldLayoutMkLst>
            <pc:docMk/>
            <pc:sldMasterMk cId="3596393577" sldId="2147483685"/>
            <pc:sldLayoutMk cId="4143250587" sldId="21474836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840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6720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888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8422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423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462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3250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1740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605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214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883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59639357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Metal tic-tac-toe game pieces">
            <a:extLst>
              <a:ext uri="{FF2B5EF4-FFF2-40B4-BE49-F238E27FC236}">
                <a16:creationId xmlns:a16="http://schemas.microsoft.com/office/drawing/2014/main" id="{23F6B444-25D9-4591-AF23-714D6746752D}"/>
              </a:ext>
            </a:extLst>
          </p:cNvPr>
          <p:cNvPicPr>
            <a:picLocks noChangeAspect="1"/>
          </p:cNvPicPr>
          <p:nvPr/>
        </p:nvPicPr>
        <p:blipFill rotWithShape="1">
          <a:blip r:embed="rId2">
            <a:alphaModFix amt="60000"/>
          </a:blip>
          <a:srcRect t="19874" r="-2" b="5174"/>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04988" y="1442172"/>
            <a:ext cx="8582025" cy="2177328"/>
          </a:xfrm>
        </p:spPr>
        <p:txBody>
          <a:bodyPr anchor="ctr">
            <a:normAutofit/>
          </a:bodyPr>
          <a:lstStyle/>
          <a:p>
            <a:pPr algn="ctr"/>
            <a:r>
              <a:rPr lang="en-US" sz="7200">
                <a:cs typeface="Calibri Light"/>
              </a:rPr>
              <a:t>CMMCv2.0</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p:cNvSpPr>
            <a:spLocks noGrp="1"/>
          </p:cNvSpPr>
          <p:nvPr>
            <p:ph type="subTitle" idx="1"/>
          </p:nvPr>
        </p:nvSpPr>
        <p:spPr>
          <a:xfrm>
            <a:off x="2566988" y="3962400"/>
            <a:ext cx="7058025" cy="581025"/>
          </a:xfrm>
        </p:spPr>
        <p:txBody>
          <a:bodyPr vert="horz" lIns="91440" tIns="45720" rIns="91440" bIns="45720" rtlCol="0" anchor="ctr">
            <a:normAutofit/>
          </a:bodyPr>
          <a:lstStyle/>
          <a:p>
            <a:pPr algn="ctr">
              <a:lnSpc>
                <a:spcPct val="100000"/>
              </a:lnSpc>
            </a:pPr>
            <a:r>
              <a:rPr lang="en-US" sz="1100">
                <a:solidFill>
                  <a:srgbClr val="FFFFFF"/>
                </a:solidFill>
                <a:cs typeface="Calibri"/>
              </a:rPr>
              <a:t>Tuesdays @ 4:20</a:t>
            </a:r>
          </a:p>
          <a:p>
            <a:pPr algn="ctr">
              <a:lnSpc>
                <a:spcPct val="100000"/>
              </a:lnSpc>
            </a:pPr>
            <a:r>
              <a:rPr lang="en-US" sz="1100">
                <a:solidFill>
                  <a:srgbClr val="FFFFFF"/>
                </a:solidFill>
                <a:cs typeface="Calibri"/>
              </a:rPr>
              <a:t>Seth Denny, Mark Feder, Josh Gomez, Shane McCarthy, Andrew Tran, Jacob Willis</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534F-C1CC-4D84-B1EC-D2E761F6BE3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D7C66651-E22D-4E54-B44B-D7892F0C8713}"/>
              </a:ext>
            </a:extLst>
          </p:cNvPr>
          <p:cNvSpPr>
            <a:spLocks noGrp="1"/>
          </p:cNvSpPr>
          <p:nvPr>
            <p:ph idx="1"/>
          </p:nvPr>
        </p:nvSpPr>
        <p:spPr/>
        <p:txBody>
          <a:bodyPr vert="horz" lIns="91440" tIns="45720" rIns="91440" bIns="45720" rtlCol="0" anchor="t">
            <a:normAutofit/>
          </a:bodyPr>
          <a:lstStyle/>
          <a:p>
            <a:r>
              <a:rPr lang="en-US" dirty="0"/>
              <a:t>CMMC = Cybersecurity Maturity Model Certification</a:t>
            </a:r>
          </a:p>
          <a:p>
            <a:r>
              <a:rPr lang="en-US" dirty="0"/>
              <a:t>Created by DoD to solve leakage of CUI</a:t>
            </a:r>
          </a:p>
          <a:p>
            <a:r>
              <a:rPr lang="en-US" dirty="0"/>
              <a:t>CUI = controlled unclassified information; CTI, CDI</a:t>
            </a:r>
          </a:p>
          <a:p>
            <a:r>
              <a:rPr lang="en-US" dirty="0"/>
              <a:t>FCI = federal contract information</a:t>
            </a:r>
          </a:p>
          <a:p>
            <a:r>
              <a:rPr lang="en-US" dirty="0"/>
              <a:t>DFARS = defense federal acquisition regulation supplement</a:t>
            </a:r>
          </a:p>
          <a:p>
            <a:r>
              <a:rPr lang="en-US" dirty="0"/>
              <a:t>C3PAO = CMMC third-party assessment organization</a:t>
            </a:r>
          </a:p>
          <a:p>
            <a:r>
              <a:rPr lang="en-US" dirty="0"/>
              <a:t>POAM = plan of action and milestones</a:t>
            </a:r>
          </a:p>
          <a:p>
            <a:pPr marL="0" indent="0">
              <a:buNone/>
            </a:pPr>
            <a:endParaRPr lang="en-US" dirty="0"/>
          </a:p>
        </p:txBody>
      </p:sp>
    </p:spTree>
    <p:extLst>
      <p:ext uri="{BB962C8B-B14F-4D97-AF65-F5344CB8AC3E}">
        <p14:creationId xmlns:p14="http://schemas.microsoft.com/office/powerpoint/2010/main" val="23827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E903-F08E-4473-A29F-CA921EF2EE60}"/>
              </a:ext>
            </a:extLst>
          </p:cNvPr>
          <p:cNvSpPr>
            <a:spLocks noGrp="1"/>
          </p:cNvSpPr>
          <p:nvPr>
            <p:ph type="title"/>
          </p:nvPr>
        </p:nvSpPr>
        <p:spPr/>
        <p:txBody>
          <a:bodyPr/>
          <a:lstStyle/>
          <a:p>
            <a:r>
              <a:rPr lang="en-US" dirty="0"/>
              <a:t>Changes to the CMMC</a:t>
            </a:r>
          </a:p>
        </p:txBody>
      </p:sp>
      <p:sp>
        <p:nvSpPr>
          <p:cNvPr id="3" name="Content Placeholder 2">
            <a:extLst>
              <a:ext uri="{FF2B5EF4-FFF2-40B4-BE49-F238E27FC236}">
                <a16:creationId xmlns:a16="http://schemas.microsoft.com/office/drawing/2014/main" id="{FECB0E97-29A3-4E32-858B-A1B85631B0A6}"/>
              </a:ext>
            </a:extLst>
          </p:cNvPr>
          <p:cNvSpPr>
            <a:spLocks noGrp="1"/>
          </p:cNvSpPr>
          <p:nvPr>
            <p:ph idx="1"/>
          </p:nvPr>
        </p:nvSpPr>
        <p:spPr/>
        <p:txBody>
          <a:bodyPr vert="horz" lIns="91440" tIns="45720" rIns="91440" bIns="45720" rtlCol="0" anchor="t">
            <a:normAutofit/>
          </a:bodyPr>
          <a:lstStyle/>
          <a:p>
            <a:r>
              <a:rPr lang="en-US" dirty="0"/>
              <a:t>Changes to the number of levels</a:t>
            </a:r>
          </a:p>
          <a:p>
            <a:r>
              <a:rPr lang="en-US" dirty="0"/>
              <a:t>Removal of CMMC-specific requirements</a:t>
            </a:r>
          </a:p>
          <a:p>
            <a:r>
              <a:rPr lang="en-US" dirty="0"/>
              <a:t>Reduction in quantity of third-party assessments</a:t>
            </a:r>
          </a:p>
          <a:p>
            <a:r>
              <a:rPr lang="en-US" dirty="0"/>
              <a:t>Changes to timeline</a:t>
            </a:r>
          </a:p>
          <a:p>
            <a:r>
              <a:rPr lang="en-US" dirty="0"/>
              <a:t>POAMs allowed</a:t>
            </a:r>
          </a:p>
          <a:p>
            <a:endParaRPr lang="en-US" dirty="0"/>
          </a:p>
          <a:p>
            <a:endParaRPr lang="en-US" dirty="0"/>
          </a:p>
        </p:txBody>
      </p:sp>
      <p:pic>
        <p:nvPicPr>
          <p:cNvPr id="4" name="Picture 4" descr="Diagram&#10;&#10;Description automatically generated">
            <a:extLst>
              <a:ext uri="{FF2B5EF4-FFF2-40B4-BE49-F238E27FC236}">
                <a16:creationId xmlns:a16="http://schemas.microsoft.com/office/drawing/2014/main" id="{908D36F8-62EE-40D4-8CF3-28692FDAC2D4}"/>
              </a:ext>
            </a:extLst>
          </p:cNvPr>
          <p:cNvPicPr>
            <a:picLocks noChangeAspect="1"/>
          </p:cNvPicPr>
          <p:nvPr/>
        </p:nvPicPr>
        <p:blipFill>
          <a:blip r:embed="rId2"/>
          <a:stretch>
            <a:fillRect/>
          </a:stretch>
        </p:blipFill>
        <p:spPr>
          <a:xfrm>
            <a:off x="8422707" y="2366604"/>
            <a:ext cx="3599191" cy="3174341"/>
          </a:xfrm>
          <a:prstGeom prst="rect">
            <a:avLst/>
          </a:prstGeom>
        </p:spPr>
      </p:pic>
    </p:spTree>
    <p:extLst>
      <p:ext uri="{BB962C8B-B14F-4D97-AF65-F5344CB8AC3E}">
        <p14:creationId xmlns:p14="http://schemas.microsoft.com/office/powerpoint/2010/main" val="28305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4915B-4BB0-49B3-8915-936463DAE5F5}"/>
              </a:ext>
            </a:extLst>
          </p:cNvPr>
          <p:cNvSpPr>
            <a:spLocks noGrp="1"/>
          </p:cNvSpPr>
          <p:nvPr>
            <p:ph type="title"/>
          </p:nvPr>
        </p:nvSpPr>
        <p:spPr>
          <a:xfrm>
            <a:off x="838199" y="564211"/>
            <a:ext cx="4571999" cy="1165002"/>
          </a:xfrm>
        </p:spPr>
        <p:txBody>
          <a:bodyPr anchor="b">
            <a:normAutofit/>
          </a:bodyPr>
          <a:lstStyle/>
          <a:p>
            <a:r>
              <a:rPr lang="en-US" sz="3600"/>
              <a:t>CMMC Level 1</a:t>
            </a:r>
          </a:p>
        </p:txBody>
      </p:sp>
      <p:sp>
        <p:nvSpPr>
          <p:cNvPr id="3" name="Content Placeholder 2">
            <a:extLst>
              <a:ext uri="{FF2B5EF4-FFF2-40B4-BE49-F238E27FC236}">
                <a16:creationId xmlns:a16="http://schemas.microsoft.com/office/drawing/2014/main" id="{BECED710-6A48-4139-BC39-981F569DF9CA}"/>
              </a:ext>
            </a:extLst>
          </p:cNvPr>
          <p:cNvSpPr>
            <a:spLocks noGrp="1"/>
          </p:cNvSpPr>
          <p:nvPr>
            <p:ph idx="1"/>
          </p:nvPr>
        </p:nvSpPr>
        <p:spPr>
          <a:xfrm>
            <a:off x="838199" y="2055327"/>
            <a:ext cx="4571999" cy="3776975"/>
          </a:xfrm>
        </p:spPr>
        <p:txBody>
          <a:bodyPr vert="horz" lIns="91440" tIns="45720" rIns="91440" bIns="45720" rtlCol="0">
            <a:normAutofit/>
          </a:bodyPr>
          <a:lstStyle/>
          <a:p>
            <a:r>
              <a:rPr lang="en-US" sz="1800"/>
              <a:t>Used for FCI</a:t>
            </a:r>
          </a:p>
          <a:p>
            <a:r>
              <a:rPr lang="en-US" sz="1800"/>
              <a:t>Basic self-attestation</a:t>
            </a:r>
          </a:p>
          <a:p>
            <a:r>
              <a:rPr lang="en-US" sz="1800"/>
              <a:t>No baseline other than system security plan (SSP)</a:t>
            </a:r>
          </a:p>
          <a:p>
            <a:endParaRPr lang="en-US" sz="1800"/>
          </a:p>
        </p:txBody>
      </p:sp>
      <p:pic>
        <p:nvPicPr>
          <p:cNvPr id="5" name="Picture 5" descr="Logo&#10;&#10;Description automatically generated">
            <a:extLst>
              <a:ext uri="{FF2B5EF4-FFF2-40B4-BE49-F238E27FC236}">
                <a16:creationId xmlns:a16="http://schemas.microsoft.com/office/drawing/2014/main" id="{DF4D55CE-6DEE-4A3A-8CC8-36A1D73C09C7}"/>
              </a:ext>
            </a:extLst>
          </p:cNvPr>
          <p:cNvPicPr>
            <a:picLocks noChangeAspect="1"/>
          </p:cNvPicPr>
          <p:nvPr/>
        </p:nvPicPr>
        <p:blipFill rotWithShape="1">
          <a:blip r:embed="rId2"/>
          <a:srcRect l="4682" r="5111" b="3"/>
          <a:stretch/>
        </p:blipFill>
        <p:spPr>
          <a:xfrm>
            <a:off x="6190488" y="566928"/>
            <a:ext cx="5157216" cy="5286197"/>
          </a:xfrm>
          <a:prstGeom prst="rect">
            <a:avLst/>
          </a:prstGeom>
        </p:spPr>
      </p:pic>
      <p:sp>
        <p:nvSpPr>
          <p:cNvPr id="12" name="Rectangle 11">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1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B0D7-B9B3-409E-95C0-53EB7F33E5FD}"/>
              </a:ext>
            </a:extLst>
          </p:cNvPr>
          <p:cNvSpPr>
            <a:spLocks noGrp="1"/>
          </p:cNvSpPr>
          <p:nvPr>
            <p:ph type="title"/>
          </p:nvPr>
        </p:nvSpPr>
        <p:spPr/>
        <p:txBody>
          <a:bodyPr/>
          <a:lstStyle/>
          <a:p>
            <a:r>
              <a:rPr lang="en-US" dirty="0"/>
              <a:t>CMMC Level 2</a:t>
            </a:r>
          </a:p>
        </p:txBody>
      </p:sp>
      <p:sp>
        <p:nvSpPr>
          <p:cNvPr id="3" name="Content Placeholder 2">
            <a:extLst>
              <a:ext uri="{FF2B5EF4-FFF2-40B4-BE49-F238E27FC236}">
                <a16:creationId xmlns:a16="http://schemas.microsoft.com/office/drawing/2014/main" id="{974BF32D-44DB-496C-850E-774D80B6CA4C}"/>
              </a:ext>
            </a:extLst>
          </p:cNvPr>
          <p:cNvSpPr>
            <a:spLocks noGrp="1"/>
          </p:cNvSpPr>
          <p:nvPr>
            <p:ph idx="1"/>
          </p:nvPr>
        </p:nvSpPr>
        <p:spPr/>
        <p:txBody>
          <a:bodyPr vert="horz" lIns="91440" tIns="45720" rIns="91440" bIns="45720" rtlCol="0" anchor="t">
            <a:normAutofit/>
          </a:bodyPr>
          <a:lstStyle/>
          <a:p>
            <a:r>
              <a:rPr lang="en-US" dirty="0"/>
              <a:t>Layered on Level 1</a:t>
            </a:r>
          </a:p>
          <a:p>
            <a:r>
              <a:rPr lang="en-US" dirty="0"/>
              <a:t>Near perfect score</a:t>
            </a:r>
          </a:p>
          <a:p>
            <a:r>
              <a:rPr lang="en-US" dirty="0"/>
              <a:t>NIST SP 800-171</a:t>
            </a:r>
          </a:p>
          <a:p>
            <a:r>
              <a:rPr lang="en-US" dirty="0"/>
              <a:t>Originally level 3</a:t>
            </a:r>
          </a:p>
          <a:p>
            <a:r>
              <a:rPr lang="en-US" dirty="0"/>
              <a:t>Used for protection of CUI</a:t>
            </a:r>
          </a:p>
          <a:p>
            <a:endParaRPr lang="en-US" dirty="0"/>
          </a:p>
        </p:txBody>
      </p:sp>
      <p:pic>
        <p:nvPicPr>
          <p:cNvPr id="5" name="Picture 5" descr="Chart&#10;&#10;Description automatically generated">
            <a:extLst>
              <a:ext uri="{FF2B5EF4-FFF2-40B4-BE49-F238E27FC236}">
                <a16:creationId xmlns:a16="http://schemas.microsoft.com/office/drawing/2014/main" id="{C1546281-17BD-4B15-9017-0FCC5EE33AF9}"/>
              </a:ext>
            </a:extLst>
          </p:cNvPr>
          <p:cNvPicPr>
            <a:picLocks noChangeAspect="1"/>
          </p:cNvPicPr>
          <p:nvPr/>
        </p:nvPicPr>
        <p:blipFill>
          <a:blip r:embed="rId2"/>
          <a:stretch>
            <a:fillRect/>
          </a:stretch>
        </p:blipFill>
        <p:spPr>
          <a:xfrm>
            <a:off x="5241985" y="552675"/>
            <a:ext cx="6423803" cy="4286160"/>
          </a:xfrm>
          <a:prstGeom prst="rect">
            <a:avLst/>
          </a:prstGeom>
        </p:spPr>
      </p:pic>
    </p:spTree>
    <p:extLst>
      <p:ext uri="{BB962C8B-B14F-4D97-AF65-F5344CB8AC3E}">
        <p14:creationId xmlns:p14="http://schemas.microsoft.com/office/powerpoint/2010/main" val="290969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F312-97E1-41E4-8D3C-BC3D2736A95C}"/>
              </a:ext>
            </a:extLst>
          </p:cNvPr>
          <p:cNvSpPr>
            <a:spLocks noGrp="1"/>
          </p:cNvSpPr>
          <p:nvPr>
            <p:ph type="title"/>
          </p:nvPr>
        </p:nvSpPr>
        <p:spPr/>
        <p:txBody>
          <a:bodyPr/>
          <a:lstStyle/>
          <a:p>
            <a:r>
              <a:rPr lang="en-US" dirty="0"/>
              <a:t>CMMC Level 3</a:t>
            </a:r>
          </a:p>
        </p:txBody>
      </p:sp>
      <p:sp>
        <p:nvSpPr>
          <p:cNvPr id="3" name="Content Placeholder 2">
            <a:extLst>
              <a:ext uri="{FF2B5EF4-FFF2-40B4-BE49-F238E27FC236}">
                <a16:creationId xmlns:a16="http://schemas.microsoft.com/office/drawing/2014/main" id="{F21B5820-272D-4EE0-A346-CBFBD441DEFE}"/>
              </a:ext>
            </a:extLst>
          </p:cNvPr>
          <p:cNvSpPr>
            <a:spLocks noGrp="1"/>
          </p:cNvSpPr>
          <p:nvPr>
            <p:ph idx="1"/>
          </p:nvPr>
        </p:nvSpPr>
        <p:spPr/>
        <p:txBody>
          <a:bodyPr vert="horz" lIns="91440" tIns="45720" rIns="91440" bIns="45720" rtlCol="0" anchor="t">
            <a:normAutofit lnSpcReduction="10000"/>
          </a:bodyPr>
          <a:lstStyle/>
          <a:p>
            <a:r>
              <a:rPr lang="en-US" dirty="0"/>
              <a:t>Layered on Level 2</a:t>
            </a:r>
          </a:p>
          <a:p>
            <a:r>
              <a:rPr lang="en-US" dirty="0"/>
              <a:t>Perfect 800-171 score</a:t>
            </a:r>
          </a:p>
          <a:p>
            <a:r>
              <a:rPr lang="en-US" dirty="0"/>
              <a:t>Adds protections from 800-172</a:t>
            </a:r>
          </a:p>
          <a:p>
            <a:r>
              <a:rPr lang="en-US" dirty="0"/>
              <a:t>Originally Level 4-5</a:t>
            </a:r>
          </a:p>
          <a:p>
            <a:r>
              <a:rPr lang="en-US" dirty="0"/>
              <a:t>Used for protection of classified materials</a:t>
            </a:r>
          </a:p>
          <a:p>
            <a:r>
              <a:rPr lang="en-US" dirty="0"/>
              <a:t>Only relates to cyber protections</a:t>
            </a:r>
          </a:p>
          <a:p>
            <a:pPr lvl="1"/>
            <a:r>
              <a:rPr lang="en-US" dirty="0"/>
              <a:t>Organizations handling classified materials have other regulations – FCL, NISPOM</a:t>
            </a:r>
          </a:p>
        </p:txBody>
      </p:sp>
    </p:spTree>
    <p:extLst>
      <p:ext uri="{BB962C8B-B14F-4D97-AF65-F5344CB8AC3E}">
        <p14:creationId xmlns:p14="http://schemas.microsoft.com/office/powerpoint/2010/main" val="2786243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863F-280D-4A4F-8874-0DA1A5F7DA83}"/>
              </a:ext>
            </a:extLst>
          </p:cNvPr>
          <p:cNvSpPr>
            <a:spLocks noGrp="1"/>
          </p:cNvSpPr>
          <p:nvPr>
            <p:ph type="title"/>
          </p:nvPr>
        </p:nvSpPr>
        <p:spPr/>
        <p:txBody>
          <a:bodyPr/>
          <a:lstStyle/>
          <a:p>
            <a:r>
              <a:rPr lang="en-US" dirty="0"/>
              <a:t>NIST SP 800-171</a:t>
            </a:r>
          </a:p>
        </p:txBody>
      </p:sp>
      <p:sp>
        <p:nvSpPr>
          <p:cNvPr id="3" name="Content Placeholder 2">
            <a:extLst>
              <a:ext uri="{FF2B5EF4-FFF2-40B4-BE49-F238E27FC236}">
                <a16:creationId xmlns:a16="http://schemas.microsoft.com/office/drawing/2014/main" id="{A427BC55-5EAC-468C-B648-FA13BCD5B5D5}"/>
              </a:ext>
            </a:extLst>
          </p:cNvPr>
          <p:cNvSpPr>
            <a:spLocks noGrp="1"/>
          </p:cNvSpPr>
          <p:nvPr>
            <p:ph idx="1"/>
          </p:nvPr>
        </p:nvSpPr>
        <p:spPr/>
        <p:txBody>
          <a:bodyPr vert="horz" lIns="91440" tIns="45720" rIns="91440" bIns="45720" rtlCol="0" anchor="t">
            <a:normAutofit fontScale="92500" lnSpcReduction="10000"/>
          </a:bodyPr>
          <a:lstStyle/>
          <a:p>
            <a:r>
              <a:rPr lang="en-US" dirty="0"/>
              <a:t>14 "families"</a:t>
            </a:r>
          </a:p>
          <a:p>
            <a:pPr lvl="1"/>
            <a:r>
              <a:rPr lang="en-US" dirty="0"/>
              <a:t>Access Control,  Awareness and Training, Audit and Accountability, Configuration Management, Identification and Authentication, Incident Response, Maintenance, Media Protection, Personnel Security, Physical Protection, Risk Assessment, Security Assessment, System and Communications Protection, System and Information Integrity</a:t>
            </a:r>
          </a:p>
          <a:p>
            <a:r>
              <a:rPr lang="en-US" dirty="0"/>
              <a:t>110 controls</a:t>
            </a:r>
          </a:p>
          <a:p>
            <a:r>
              <a:rPr lang="en-US" dirty="0"/>
              <a:t>Based on 800-53 – protecting CUI in federal systems</a:t>
            </a:r>
          </a:p>
          <a:p>
            <a:r>
              <a:rPr lang="en-US" dirty="0"/>
              <a:t>Assessment version is 171a – created by DoD</a:t>
            </a:r>
          </a:p>
          <a:p>
            <a:pPr lvl="1"/>
            <a:r>
              <a:rPr lang="en-US" dirty="0"/>
              <a:t>Scored –203 to 110</a:t>
            </a:r>
          </a:p>
        </p:txBody>
      </p:sp>
    </p:spTree>
    <p:extLst>
      <p:ext uri="{BB962C8B-B14F-4D97-AF65-F5344CB8AC3E}">
        <p14:creationId xmlns:p14="http://schemas.microsoft.com/office/powerpoint/2010/main" val="139273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F84BB0-E443-4326-AA51-035D3AB3C3B9}"/>
              </a:ext>
            </a:extLst>
          </p:cNvPr>
          <p:cNvSpPr>
            <a:spLocks noGrp="1"/>
          </p:cNvSpPr>
          <p:nvPr>
            <p:ph type="title"/>
          </p:nvPr>
        </p:nvSpPr>
        <p:spPr>
          <a:xfrm>
            <a:off x="841247" y="978619"/>
            <a:ext cx="3410712" cy="1106424"/>
          </a:xfrm>
        </p:spPr>
        <p:txBody>
          <a:bodyPr>
            <a:normAutofit/>
          </a:bodyPr>
          <a:lstStyle/>
          <a:p>
            <a:r>
              <a:rPr lang="en-US" sz="2800"/>
              <a:t>DFARS 70 Series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5DB0E72-C9F8-4815-9CAE-A4D73719B4F5}"/>
              </a:ext>
            </a:extLst>
          </p:cNvPr>
          <p:cNvSpPr>
            <a:spLocks noGrp="1"/>
          </p:cNvSpPr>
          <p:nvPr>
            <p:ph idx="1"/>
          </p:nvPr>
        </p:nvSpPr>
        <p:spPr>
          <a:xfrm>
            <a:off x="841248" y="2252870"/>
            <a:ext cx="3412219" cy="3560251"/>
          </a:xfrm>
        </p:spPr>
        <p:txBody>
          <a:bodyPr vert="horz" lIns="91440" tIns="45720" rIns="91440" bIns="45720" rtlCol="0">
            <a:normAutofit/>
          </a:bodyPr>
          <a:lstStyle/>
          <a:p>
            <a:r>
              <a:rPr lang="en-US" sz="1700"/>
              <a:t>DFARS 252.204-7012 – original protections</a:t>
            </a:r>
          </a:p>
          <a:p>
            <a:r>
              <a:rPr lang="en-US" sz="1700"/>
              <a:t>7019 – interim rule for self-attestation</a:t>
            </a:r>
          </a:p>
          <a:p>
            <a:r>
              <a:rPr lang="en-US" sz="1700"/>
              <a:t>7020 – basically 7019</a:t>
            </a:r>
          </a:p>
          <a:p>
            <a:r>
              <a:rPr lang="en-US" sz="1700"/>
              <a:t>7021 - CMMC</a:t>
            </a:r>
          </a:p>
        </p:txBody>
      </p:sp>
      <p:pic>
        <p:nvPicPr>
          <p:cNvPr id="4" name="Picture 4" descr="Text, timeline&#10;&#10;Description automatically generated">
            <a:extLst>
              <a:ext uri="{FF2B5EF4-FFF2-40B4-BE49-F238E27FC236}">
                <a16:creationId xmlns:a16="http://schemas.microsoft.com/office/drawing/2014/main" id="{560188F4-6B31-4D04-B91B-AD95735F013F}"/>
              </a:ext>
            </a:extLst>
          </p:cNvPr>
          <p:cNvPicPr>
            <a:picLocks noChangeAspect="1"/>
          </p:cNvPicPr>
          <p:nvPr/>
        </p:nvPicPr>
        <p:blipFill>
          <a:blip r:embed="rId2"/>
          <a:stretch>
            <a:fillRect/>
          </a:stretch>
        </p:blipFill>
        <p:spPr>
          <a:xfrm>
            <a:off x="5120640" y="1622968"/>
            <a:ext cx="6656832" cy="3511479"/>
          </a:xfrm>
          <a:prstGeom prst="rect">
            <a:avLst/>
          </a:prstGeom>
        </p:spPr>
      </p:pic>
    </p:spTree>
    <p:extLst>
      <p:ext uri="{BB962C8B-B14F-4D97-AF65-F5344CB8AC3E}">
        <p14:creationId xmlns:p14="http://schemas.microsoft.com/office/powerpoint/2010/main" val="161339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7C63-EF96-4A99-B04F-0FC1EF2C4AB1}"/>
              </a:ext>
            </a:extLst>
          </p:cNvPr>
          <p:cNvSpPr>
            <a:spLocks noGrp="1"/>
          </p:cNvSpPr>
          <p:nvPr>
            <p:ph type="title"/>
          </p:nvPr>
        </p:nvSpPr>
        <p:spPr/>
        <p:txBody>
          <a:bodyPr/>
          <a:lstStyle/>
          <a:p>
            <a:r>
              <a:rPr lang="en-US" dirty="0"/>
              <a:t>IT-AAC and GAO</a:t>
            </a:r>
          </a:p>
        </p:txBody>
      </p:sp>
      <p:sp>
        <p:nvSpPr>
          <p:cNvPr id="3" name="Content Placeholder 2">
            <a:extLst>
              <a:ext uri="{FF2B5EF4-FFF2-40B4-BE49-F238E27FC236}">
                <a16:creationId xmlns:a16="http://schemas.microsoft.com/office/drawing/2014/main" id="{FAE11EA7-FF62-4753-B4F2-0817B6B8425F}"/>
              </a:ext>
            </a:extLst>
          </p:cNvPr>
          <p:cNvSpPr>
            <a:spLocks noGrp="1"/>
          </p:cNvSpPr>
          <p:nvPr>
            <p:ph idx="1"/>
          </p:nvPr>
        </p:nvSpPr>
        <p:spPr/>
        <p:txBody>
          <a:bodyPr vert="horz" lIns="91440" tIns="45720" rIns="91440" bIns="45720" rtlCol="0" anchor="t">
            <a:normAutofit/>
          </a:bodyPr>
          <a:lstStyle/>
          <a:p>
            <a:r>
              <a:rPr lang="en-US" dirty="0"/>
              <a:t>IT-AAC = Information Technology Acquisition Advisory Council</a:t>
            </a:r>
          </a:p>
          <a:p>
            <a:pPr lvl="1"/>
            <a:r>
              <a:rPr lang="en-US" dirty="0"/>
              <a:t>Generated insights on CMMC</a:t>
            </a:r>
          </a:p>
          <a:p>
            <a:r>
              <a:rPr lang="en-US" dirty="0"/>
              <a:t>GAO = Government Accountability Office</a:t>
            </a:r>
          </a:p>
          <a:p>
            <a:pPr lvl="1"/>
            <a:r>
              <a:rPr lang="en-US" dirty="0"/>
              <a:t>Created report w/recommendations for CMMC final rule</a:t>
            </a:r>
          </a:p>
          <a:p>
            <a:r>
              <a:rPr lang="en-US" dirty="0"/>
              <a:t>CMMC-COE = center for excellence</a:t>
            </a:r>
          </a:p>
          <a:p>
            <a:r>
              <a:rPr lang="en-US" dirty="0"/>
              <a:t>Proof that there is more to come from CMMC</a:t>
            </a:r>
          </a:p>
        </p:txBody>
      </p:sp>
      <p:pic>
        <p:nvPicPr>
          <p:cNvPr id="5" name="Picture 5" descr="Logo&#10;&#10;Description automatically generated">
            <a:extLst>
              <a:ext uri="{FF2B5EF4-FFF2-40B4-BE49-F238E27FC236}">
                <a16:creationId xmlns:a16="http://schemas.microsoft.com/office/drawing/2014/main" id="{E6933CB9-C970-4A23-8EC6-A9C01BFD4AAD}"/>
              </a:ext>
            </a:extLst>
          </p:cNvPr>
          <p:cNvPicPr>
            <a:picLocks noChangeAspect="1"/>
          </p:cNvPicPr>
          <p:nvPr/>
        </p:nvPicPr>
        <p:blipFill>
          <a:blip r:embed="rId2"/>
          <a:stretch>
            <a:fillRect/>
          </a:stretch>
        </p:blipFill>
        <p:spPr>
          <a:xfrm>
            <a:off x="9174552" y="4332078"/>
            <a:ext cx="2095500" cy="2190750"/>
          </a:xfrm>
          <a:prstGeom prst="rect">
            <a:avLst/>
          </a:prstGeom>
        </p:spPr>
      </p:pic>
    </p:spTree>
    <p:extLst>
      <p:ext uri="{BB962C8B-B14F-4D97-AF65-F5344CB8AC3E}">
        <p14:creationId xmlns:p14="http://schemas.microsoft.com/office/powerpoint/2010/main" val="3033667845"/>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841"/>
      </a:dk2>
      <a:lt2>
        <a:srgbClr val="E8E7E2"/>
      </a:lt2>
      <a:accent1>
        <a:srgbClr val="8B92D1"/>
      </a:accent1>
      <a:accent2>
        <a:srgbClr val="729DC7"/>
      </a:accent2>
      <a:accent3>
        <a:srgbClr val="72ACB1"/>
      </a:accent3>
      <a:accent4>
        <a:srgbClr val="66B298"/>
      </a:accent4>
      <a:accent5>
        <a:srgbClr val="72B181"/>
      </a:accent5>
      <a:accent6>
        <a:srgbClr val="74B366"/>
      </a:accent6>
      <a:hlink>
        <a:srgbClr val="89845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14AB42D1BE6F4591C66AFD27378CB6" ma:contentTypeVersion="4" ma:contentTypeDescription="Create a new document." ma:contentTypeScope="" ma:versionID="4da81516f29762b02b030ad8c5584674">
  <xsd:schema xmlns:xsd="http://www.w3.org/2001/XMLSchema" xmlns:xs="http://www.w3.org/2001/XMLSchema" xmlns:p="http://schemas.microsoft.com/office/2006/metadata/properties" xmlns:ns2="b6b2af88-b300-4733-9a72-18236f0a8db8" targetNamespace="http://schemas.microsoft.com/office/2006/metadata/properties" ma:root="true" ma:fieldsID="94258d83359821c80d17346b25440a0b" ns2:_="">
    <xsd:import namespace="b6b2af88-b300-4733-9a72-18236f0a8d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b2af88-b300-4733-9a72-18236f0a8d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8DB4A4-BBFF-4E76-B72B-7EB7C1A39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b2af88-b300-4733-9a72-18236f0a8d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06D3B2-90D7-4D32-A8E4-9AA28E18EE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CE20E29-A64C-406D-A34F-262025BB0E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AccentBoxVTI</vt:lpstr>
      <vt:lpstr>CMMCv2.0</vt:lpstr>
      <vt:lpstr>Recap</vt:lpstr>
      <vt:lpstr>Changes to the CMMC</vt:lpstr>
      <vt:lpstr>CMMC Level 1</vt:lpstr>
      <vt:lpstr>CMMC Level 2</vt:lpstr>
      <vt:lpstr>CMMC Level 3</vt:lpstr>
      <vt:lpstr>NIST SP 800-171</vt:lpstr>
      <vt:lpstr>DFARS 70 Series</vt:lpstr>
      <vt:lpstr>IT-AAC and GAO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161</cp:revision>
  <dcterms:created xsi:type="dcterms:W3CDTF">2021-12-09T19:21:33Z</dcterms:created>
  <dcterms:modified xsi:type="dcterms:W3CDTF">2021-12-09T20:28:41Z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0x010100DB14AB42D1BE6F4591C66AFD27378CB6</vt:lpwstr>
  </property>
</Properties>
</file>