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2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34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4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19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6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8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490D-9134-468F-8EF9-3BAF197734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0816AB-59A3-42D7-9DBA-A12371F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github.com/willissa2121/library_checkout_proj_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wagger.io/solutions/api-desig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ssa2121/library_checkout_proj" TargetMode="External"/><Relationship Id="rId2" Type="http://schemas.openxmlformats.org/officeDocument/2006/relationships/hyperlink" Target="https://github.com/willissa2121/library_checkout_proj_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2779-CD6B-41E5-8257-33FF5FFC4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</a:t>
            </a:r>
            <a:br>
              <a:rPr lang="en-US" dirty="0"/>
            </a:br>
            <a:r>
              <a:rPr lang="en-US" dirty="0"/>
              <a:t>5324 OL1</a:t>
            </a:r>
            <a:br>
              <a:rPr lang="en-US" dirty="0"/>
            </a:br>
            <a:r>
              <a:rPr lang="en-US" dirty="0"/>
              <a:t>Group Project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DF6B0-C68B-48FF-A6E3-1F8400831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</a:t>
            </a:r>
            <a:br>
              <a:rPr lang="en-US" dirty="0"/>
            </a:br>
            <a:r>
              <a:rPr lang="en-US" dirty="0"/>
              <a:t>Preston Kelly		Subash </a:t>
            </a:r>
            <a:r>
              <a:rPr lang="en-US" dirty="0" err="1"/>
              <a:t>Kharel</a:t>
            </a:r>
            <a:r>
              <a:rPr lang="en-US" dirty="0"/>
              <a:t>		Scott Willis</a:t>
            </a:r>
          </a:p>
        </p:txBody>
      </p:sp>
    </p:spTree>
    <p:extLst>
      <p:ext uri="{BB962C8B-B14F-4D97-AF65-F5344CB8AC3E}">
        <p14:creationId xmlns:p14="http://schemas.microsoft.com/office/powerpoint/2010/main" val="206730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92CD-F390-4BB0-A9EB-0EB883B9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3529A5-8CA2-442D-B353-5231FD5C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tested:</a:t>
            </a:r>
          </a:p>
          <a:p>
            <a:pPr lvl="1"/>
            <a:r>
              <a:rPr lang="en-US" dirty="0"/>
              <a:t>Registration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Book Checkout</a:t>
            </a:r>
          </a:p>
          <a:p>
            <a:pPr lvl="1"/>
            <a:r>
              <a:rPr lang="en-US" dirty="0"/>
              <a:t>Adding a Book</a:t>
            </a:r>
          </a:p>
          <a:p>
            <a:pPr lvl="1"/>
            <a:r>
              <a:rPr lang="en-US" dirty="0"/>
              <a:t>Updating a Book</a:t>
            </a:r>
          </a:p>
          <a:p>
            <a:pPr lvl="1"/>
            <a:r>
              <a:rPr lang="en-US" dirty="0"/>
              <a:t>And Deleting a Book</a:t>
            </a:r>
          </a:p>
          <a:p>
            <a:pPr lvl="1"/>
            <a:endParaRPr lang="en-US" dirty="0"/>
          </a:p>
          <a:p>
            <a:r>
              <a:rPr lang="en-US" dirty="0"/>
              <a:t>Video Demonstration</a:t>
            </a:r>
          </a:p>
          <a:p>
            <a:pPr lvl="1"/>
            <a:r>
              <a:rPr lang="en-US" dirty="0"/>
              <a:t>Can be found within our repository under the Use Cases Directory</a:t>
            </a:r>
          </a:p>
        </p:txBody>
      </p:sp>
    </p:spTree>
    <p:extLst>
      <p:ext uri="{BB962C8B-B14F-4D97-AF65-F5344CB8AC3E}">
        <p14:creationId xmlns:p14="http://schemas.microsoft.com/office/powerpoint/2010/main" val="31956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E504-E293-491B-920A-57ECD54A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5D65-6185-4278-AE6A-E84A7E4F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created and ran our Application</a:t>
            </a:r>
          </a:p>
          <a:p>
            <a:pPr lvl="1"/>
            <a:r>
              <a:rPr lang="en-US" dirty="0"/>
              <a:t>Dedicated Front and Back End to allow for easier upgrades in the future</a:t>
            </a:r>
          </a:p>
          <a:p>
            <a:pPr lvl="1"/>
            <a:r>
              <a:rPr lang="en-US" dirty="0"/>
              <a:t>Complete the milestones the team set out to attain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7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4D8C-EB10-47A6-8746-83ABFC50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09D7-C5D8-4747-8125-44457801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Demonstration can be found under the Project Demonstration folder of the GitHub Repository</a:t>
            </a:r>
          </a:p>
          <a:p>
            <a:r>
              <a:rPr lang="en-US" dirty="0"/>
              <a:t>This </a:t>
            </a:r>
            <a:r>
              <a:rPr lang="en-US" dirty="0" err="1"/>
              <a:t>url</a:t>
            </a:r>
            <a:r>
              <a:rPr lang="en-US" dirty="0"/>
              <a:t> will be posted in the Resources Slide</a:t>
            </a:r>
          </a:p>
        </p:txBody>
      </p:sp>
    </p:spTree>
    <p:extLst>
      <p:ext uri="{BB962C8B-B14F-4D97-AF65-F5344CB8AC3E}">
        <p14:creationId xmlns:p14="http://schemas.microsoft.com/office/powerpoint/2010/main" val="61129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A083-FCCE-414D-986D-36EEC806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92E0-E2B3-4F4E-9630-523A8B2C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Repository:</a:t>
            </a:r>
          </a:p>
          <a:p>
            <a:pPr lvl="1"/>
            <a:r>
              <a:rPr lang="en-US" dirty="0">
                <a:hlinkClick r:id="rId2"/>
              </a:rPr>
              <a:t>https://github.com/willissa2121/library_checkout_proj_3</a:t>
            </a:r>
            <a:endParaRPr lang="en-US" dirty="0"/>
          </a:p>
          <a:p>
            <a:r>
              <a:rPr lang="en-US" dirty="0"/>
              <a:t>Angular Information:</a:t>
            </a:r>
          </a:p>
          <a:p>
            <a:pPr lvl="1"/>
            <a:r>
              <a:rPr lang="en-US" dirty="0">
                <a:hlinkClick r:id="rId3"/>
              </a:rPr>
              <a:t>https://angular.io/</a:t>
            </a:r>
            <a:endParaRPr lang="en-US" dirty="0"/>
          </a:p>
          <a:p>
            <a:r>
              <a:rPr lang="en-US" dirty="0"/>
              <a:t>Swagger Information: </a:t>
            </a:r>
          </a:p>
          <a:p>
            <a:pPr lvl="1"/>
            <a:r>
              <a:rPr lang="en-US" dirty="0">
                <a:hlinkClick r:id="rId4"/>
              </a:rPr>
              <a:t>https://swagger.io/solutions/api-design/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47FC-6030-45FA-995F-37CD635E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88A-D369-4D62-80B8-14BD5C29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Repository:</a:t>
            </a:r>
          </a:p>
          <a:p>
            <a:pPr lvl="1"/>
            <a:r>
              <a:rPr lang="en-US" dirty="0">
                <a:hlinkClick r:id="rId2"/>
              </a:rPr>
              <a:t>https://github.com/willissa2121/library_checkout_proj_2</a:t>
            </a:r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Repository:</a:t>
            </a:r>
          </a:p>
          <a:p>
            <a:pPr lvl="1"/>
            <a:r>
              <a:rPr lang="en-US" dirty="0">
                <a:hlinkClick r:id="rId3"/>
              </a:rPr>
              <a:t>https://github.com/willissa2121/library_checkout_proj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11C2-3951-4CCF-8097-F8B4F255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B2B3-45E0-4F66-BB14-178D2B1B2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goal?</a:t>
            </a:r>
          </a:p>
          <a:p>
            <a:pPr lvl="1"/>
            <a:r>
              <a:rPr lang="en-US" dirty="0"/>
              <a:t>A team of 2-3 members develop a web application using a database</a:t>
            </a:r>
          </a:p>
          <a:p>
            <a:pPr lvl="2"/>
            <a:r>
              <a:rPr lang="en-US" dirty="0"/>
              <a:t>For example: </a:t>
            </a:r>
            <a:r>
              <a:rPr lang="en-US" dirty="0" err="1"/>
              <a:t>eShop</a:t>
            </a:r>
            <a:r>
              <a:rPr lang="en-US" dirty="0"/>
              <a:t>, reservation system, rental cars, etc.</a:t>
            </a:r>
          </a:p>
          <a:p>
            <a:pPr lvl="1"/>
            <a:r>
              <a:rPr lang="en-US" dirty="0"/>
              <a:t>The teams must use Java, git, Maven, and a Test Framework.</a:t>
            </a:r>
          </a:p>
          <a:p>
            <a:pPr lvl="2"/>
            <a:r>
              <a:rPr lang="en-US" dirty="0"/>
              <a:t>Each team will also need to establish a git repository and a form of issue or ticket tracking such as GitHub</a:t>
            </a:r>
          </a:p>
          <a:p>
            <a:pPr lvl="1"/>
            <a:r>
              <a:rPr lang="en-US" dirty="0"/>
              <a:t>The data model for the project must have at least 7 </a:t>
            </a:r>
            <a:r>
              <a:rPr lang="en-US" dirty="0" err="1"/>
              <a:t>entitites</a:t>
            </a:r>
            <a:endParaRPr lang="en-US" dirty="0"/>
          </a:p>
          <a:p>
            <a:pPr lvl="2"/>
            <a:r>
              <a:rPr lang="en-US" dirty="0"/>
              <a:t>At least 1 one-to-many and 1 many-to-many entities</a:t>
            </a:r>
          </a:p>
        </p:txBody>
      </p:sp>
    </p:spTree>
    <p:extLst>
      <p:ext uri="{BB962C8B-B14F-4D97-AF65-F5344CB8AC3E}">
        <p14:creationId xmlns:p14="http://schemas.microsoft.com/office/powerpoint/2010/main" val="23588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4358-F560-4A9F-90E3-19279E2A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BearBooks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294D-E31A-4A5E-ABF7-67DBC3E7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web application that would allow for a staff to monitor and update a database that contains all the books owned by the </a:t>
            </a:r>
            <a:r>
              <a:rPr lang="en-US" dirty="0" err="1"/>
              <a:t>buisness</a:t>
            </a:r>
            <a:endParaRPr lang="en-US" dirty="0"/>
          </a:p>
          <a:p>
            <a:r>
              <a:rPr lang="en-US" dirty="0"/>
              <a:t>What was our Goal?</a:t>
            </a:r>
          </a:p>
          <a:p>
            <a:pPr lvl="1"/>
            <a:r>
              <a:rPr lang="en-US" dirty="0"/>
              <a:t>A working web application prototype that would allow for unique users to register, log in, log out, checkout, update, add, and delete books form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12592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C0E236-58C3-4DAE-958E-B0CFEB16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D677A-22D8-4200-8F16-85AC71B5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</a:t>
            </a:r>
          </a:p>
          <a:p>
            <a:pPr lvl="1"/>
            <a:r>
              <a:rPr lang="en-US" dirty="0"/>
              <a:t>Both Front End and Backend</a:t>
            </a:r>
          </a:p>
          <a:p>
            <a:r>
              <a:rPr lang="en-US" dirty="0"/>
              <a:t>The Case Study</a:t>
            </a:r>
          </a:p>
          <a:p>
            <a:pPr lvl="1"/>
            <a:r>
              <a:rPr lang="en-US" dirty="0"/>
              <a:t>What Use Cases did we test?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Our thoughts and Opinions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95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FFCDB-0E31-4391-B538-0F41D5C2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CBA908-EDF6-4590-84BB-9240399240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Built Upon the Angular Framework</a:t>
            </a:r>
          </a:p>
          <a:p>
            <a:pPr lvl="2"/>
            <a:r>
              <a:rPr lang="en-US" dirty="0"/>
              <a:t>Allowed for a quick and efficient frontend to be developed to allow for sufficient time to integrate the Back end of this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CF3DF-1D48-4723-8215-8A3A669D7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We have a fully functioning Create, Read, Update, Delete (CRUD) function service</a:t>
            </a:r>
          </a:p>
          <a:p>
            <a:pPr lvl="1"/>
            <a:r>
              <a:rPr lang="en-US" dirty="0"/>
              <a:t>All Data Model have validation Checks</a:t>
            </a:r>
          </a:p>
          <a:p>
            <a:pPr lvl="1"/>
            <a:r>
              <a:rPr lang="en-US" dirty="0"/>
              <a:t>Swagger integration</a:t>
            </a:r>
          </a:p>
          <a:p>
            <a:pPr lvl="1"/>
            <a:r>
              <a:rPr lang="en-US" dirty="0"/>
              <a:t>Currently running with a in-memory database (H2)</a:t>
            </a:r>
          </a:p>
        </p:txBody>
      </p:sp>
    </p:spTree>
    <p:extLst>
      <p:ext uri="{BB962C8B-B14F-4D97-AF65-F5344CB8AC3E}">
        <p14:creationId xmlns:p14="http://schemas.microsoft.com/office/powerpoint/2010/main" val="357482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DB62-D534-4132-915E-87DBAA72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49453" cy="1600200"/>
          </a:xfrm>
        </p:spPr>
        <p:txBody>
          <a:bodyPr/>
          <a:lstStyle/>
          <a:p>
            <a:r>
              <a:rPr lang="en-US" dirty="0"/>
              <a:t>Front End Concept to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A81CC-1AF4-4FB3-9F63-2EB01E55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The wireframe design was create to allow for an easy to create, more importantly an easily user friendly design.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8E9A8-17D5-4E5A-8E54-336A12BE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38" y="1201738"/>
            <a:ext cx="60769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04A4-D7D4-415D-965D-37A50088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68" y="514576"/>
            <a:ext cx="3932237" cy="1600200"/>
          </a:xfrm>
        </p:spPr>
        <p:txBody>
          <a:bodyPr/>
          <a:lstStyle/>
          <a:p>
            <a:r>
              <a:rPr lang="en-US" dirty="0"/>
              <a:t>… To Front End Reality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D3EE-1B21-4BD4-ABCC-DA13E3D1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868" y="2114776"/>
            <a:ext cx="3932237" cy="3811588"/>
          </a:xfrm>
        </p:spPr>
        <p:txBody>
          <a:bodyPr/>
          <a:lstStyle/>
          <a:p>
            <a:r>
              <a:rPr lang="en-US" dirty="0"/>
              <a:t>Ultimately, once we finished the front end design and integrated the backend functionality, we had a user friendly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6A014-6CE3-45C1-8149-9EB665CF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07" y="2114776"/>
            <a:ext cx="6873410" cy="32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7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0C20-4044-479B-BDAC-62225223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 End Basics 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5D1C4-DD97-4591-8442-DE6DDCB6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implemented  CRUD functionality into are application to allow us to have the required functionality for our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22983-CA45-4033-A743-D1B6F0C1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353469"/>
            <a:ext cx="667945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2F71-20B2-45A1-A7AA-9C8941A3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43" y="962640"/>
            <a:ext cx="3932237" cy="1600200"/>
          </a:xfrm>
        </p:spPr>
        <p:txBody>
          <a:bodyPr/>
          <a:lstStyle/>
          <a:p>
            <a:r>
              <a:rPr lang="en-US" dirty="0"/>
              <a:t>… and Standardizing the Back 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8DFBB-6A64-4EF2-9F3F-7F58E3CB2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43" y="2740122"/>
            <a:ext cx="3932237" cy="3811588"/>
          </a:xfrm>
        </p:spPr>
        <p:txBody>
          <a:bodyPr/>
          <a:lstStyle/>
          <a:p>
            <a:r>
              <a:rPr lang="en-US" dirty="0"/>
              <a:t>We also implemented Swagger into our Back End. This allows for easier standardization and testing for our development team as we worked on this application.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28BB7-499F-4C1E-92DD-EBE1A47C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54" y="1217645"/>
            <a:ext cx="5053073" cy="4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51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1311</TotalTime>
  <Words>553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Software Engineering  5324 OL1 Group Project Review</vt:lpstr>
      <vt:lpstr>What was the Group Project</vt:lpstr>
      <vt:lpstr>BearBooks</vt:lpstr>
      <vt:lpstr>What will we Cover?</vt:lpstr>
      <vt:lpstr>Design</vt:lpstr>
      <vt:lpstr>Front End Concept to …</vt:lpstr>
      <vt:lpstr>… To Front End Reality</vt:lpstr>
      <vt:lpstr>The Back End Basics …</vt:lpstr>
      <vt:lpstr>… and Standardizing the Back End</vt:lpstr>
      <vt:lpstr>Use Cases</vt:lpstr>
      <vt:lpstr>Conclusion</vt:lpstr>
      <vt:lpstr>Video Demonstration</vt:lpstr>
      <vt:lpstr>Resources</vt:lpstr>
      <vt:lpstr>Resources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5324 OL1 Group Project Review</dc:title>
  <dc:creator>Preston Kelly</dc:creator>
  <cp:lastModifiedBy>Preston Kelly</cp:lastModifiedBy>
  <cp:revision>2</cp:revision>
  <dcterms:created xsi:type="dcterms:W3CDTF">2022-04-17T23:29:52Z</dcterms:created>
  <dcterms:modified xsi:type="dcterms:W3CDTF">2022-04-18T23:09:01Z</dcterms:modified>
</cp:coreProperties>
</file>