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61" r:id="rId2"/>
    <p:sldId id="262" r:id="rId3"/>
    <p:sldId id="263" r:id="rId4"/>
    <p:sldId id="264" r:id="rId5"/>
    <p:sldId id="265" r:id="rId6"/>
    <p:sldId id="267" r:id="rId7"/>
    <p:sldId id="266" r:id="rId8"/>
    <p:sldId id="257" r:id="rId9"/>
    <p:sldId id="258" r:id="rId10"/>
    <p:sldId id="259" r:id="rId11"/>
    <p:sldId id="260" r:id="rId12"/>
    <p:sldId id="268" r:id="rId13"/>
    <p:sldId id="269" r:id="rId14"/>
    <p:sldId id="270" r:id="rId15"/>
    <p:sldId id="271" r:id="rId16"/>
    <p:sldId id="272" r:id="rId17"/>
    <p:sldId id="273" r:id="rId18"/>
    <p:sldId id="274" r:id="rId19"/>
    <p:sldId id="275" r:id="rId20"/>
    <p:sldId id="287" r:id="rId21"/>
    <p:sldId id="276" r:id="rId22"/>
    <p:sldId id="286" r:id="rId23"/>
    <p:sldId id="277" r:id="rId24"/>
    <p:sldId id="288" r:id="rId25"/>
    <p:sldId id="278" r:id="rId26"/>
    <p:sldId id="279" r:id="rId27"/>
    <p:sldId id="280" r:id="rId28"/>
    <p:sldId id="281" r:id="rId29"/>
    <p:sldId id="282" r:id="rId30"/>
    <p:sldId id="283" r:id="rId31"/>
    <p:sldId id="284" r:id="rId32"/>
    <p:sldId id="285" r:id="rId33"/>
    <p:sldId id="295" r:id="rId34"/>
    <p:sldId id="291" r:id="rId35"/>
    <p:sldId id="292" r:id="rId36"/>
    <p:sldId id="293" r:id="rId37"/>
    <p:sldId id="294" r:id="rId38"/>
    <p:sldId id="296" r:id="rId39"/>
    <p:sldId id="289" r:id="rId40"/>
    <p:sldId id="290" r:id="rId41"/>
  </p:sldIdLst>
  <p:sldSz cx="6858000" cy="12192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857"/>
    <a:srgbClr val="D2B46B"/>
    <a:srgbClr val="1A232F"/>
    <a:srgbClr val="B69C5C"/>
    <a:srgbClr val="585856"/>
    <a:srgbClr val="D2B46C"/>
    <a:srgbClr val="DCDCDC"/>
    <a:srgbClr val="BABABA"/>
    <a:srgbClr val="DC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2154"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ng%20king\Desktop\&#22294;&#34920;.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ang%20king\Desktop\&#22294;&#34920;.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55161070384502"/>
          <c:y val="0.25838827177460499"/>
          <c:w val="0.72048389893413611"/>
          <c:h val="0.69068602993154293"/>
        </c:manualLayout>
      </c:layout>
      <c:barChart>
        <c:barDir val="bar"/>
        <c:grouping val="clustered"/>
        <c:varyColors val="0"/>
        <c:ser>
          <c:idx val="0"/>
          <c:order val="0"/>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工作表1!$C$283:$C$286</c:f>
              <c:strCache>
                <c:ptCount val="4"/>
                <c:pt idx="0">
                  <c:v>2小時以上</c:v>
                </c:pt>
                <c:pt idx="1">
                  <c:v>1小時-2小時</c:v>
                </c:pt>
                <c:pt idx="2">
                  <c:v>半小時-1小時</c:v>
                </c:pt>
                <c:pt idx="3">
                  <c:v>半小時以下</c:v>
                </c:pt>
              </c:strCache>
            </c:strRef>
          </c:cat>
          <c:val>
            <c:numRef>
              <c:f>工作表1!$D$283:$D$286</c:f>
              <c:numCache>
                <c:formatCode>0.00%</c:formatCode>
                <c:ptCount val="4"/>
                <c:pt idx="0">
                  <c:v>0.1162</c:v>
                </c:pt>
                <c:pt idx="1">
                  <c:v>0.16159999999999999</c:v>
                </c:pt>
                <c:pt idx="2">
                  <c:v>0.29409999999999997</c:v>
                </c:pt>
                <c:pt idx="3">
                  <c:v>0.42809999999999998</c:v>
                </c:pt>
              </c:numCache>
            </c:numRef>
          </c:val>
          <c:extLst>
            <c:ext xmlns:c16="http://schemas.microsoft.com/office/drawing/2014/chart" uri="{C3380CC4-5D6E-409C-BE32-E72D297353CC}">
              <c16:uniqueId val="{00000000-D191-460D-8661-9874F3329002}"/>
            </c:ext>
          </c:extLst>
        </c:ser>
        <c:dLbls>
          <c:showLegendKey val="0"/>
          <c:showVal val="1"/>
          <c:showCatName val="0"/>
          <c:showSerName val="0"/>
          <c:showPercent val="0"/>
          <c:showBubbleSize val="0"/>
        </c:dLbls>
        <c:gapWidth val="75"/>
        <c:axId val="1078443599"/>
        <c:axId val="1078426959"/>
      </c:barChart>
      <c:catAx>
        <c:axId val="1078443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78426959"/>
        <c:crosses val="autoZero"/>
        <c:auto val="1"/>
        <c:lblAlgn val="ctr"/>
        <c:lblOffset val="100"/>
        <c:noMultiLvlLbl val="0"/>
      </c:catAx>
      <c:valAx>
        <c:axId val="1078426959"/>
        <c:scaling>
          <c:orientation val="minMax"/>
        </c:scaling>
        <c:delete val="1"/>
        <c:axPos val="b"/>
        <c:numFmt formatCode="0.00%" sourceLinked="1"/>
        <c:majorTickMark val="none"/>
        <c:minorTickMark val="none"/>
        <c:tickLblPos val="nextTo"/>
        <c:crossAx val="1078443599"/>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0716592759023"/>
          <c:y val="0.25838827177460499"/>
          <c:w val="0.68492834669668379"/>
          <c:h val="0.69068602993154293"/>
        </c:manualLayout>
      </c:layout>
      <c:barChart>
        <c:barDir val="bar"/>
        <c:grouping val="clustered"/>
        <c:varyColors val="0"/>
        <c:ser>
          <c:idx val="0"/>
          <c:order val="0"/>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工作表1!$F$283:$F$286</c:f>
              <c:strCache>
                <c:ptCount val="4"/>
                <c:pt idx="0">
                  <c:v>只報名，沒聽課</c:v>
                </c:pt>
                <c:pt idx="1">
                  <c:v>全部完成</c:v>
                </c:pt>
                <c:pt idx="2">
                  <c:v>完成大部分</c:v>
                </c:pt>
                <c:pt idx="3">
                  <c:v>只完成一小部分</c:v>
                </c:pt>
              </c:strCache>
            </c:strRef>
          </c:cat>
          <c:val>
            <c:numRef>
              <c:f>工作表1!$G$283:$G$286</c:f>
              <c:numCache>
                <c:formatCode>0.00%</c:formatCode>
                <c:ptCount val="4"/>
                <c:pt idx="0">
                  <c:v>0.12470000000000001</c:v>
                </c:pt>
                <c:pt idx="1">
                  <c:v>0.16300000000000001</c:v>
                </c:pt>
                <c:pt idx="2">
                  <c:v>0.26290000000000002</c:v>
                </c:pt>
                <c:pt idx="3">
                  <c:v>0.44929999999999998</c:v>
                </c:pt>
              </c:numCache>
            </c:numRef>
          </c:val>
          <c:extLst>
            <c:ext xmlns:c16="http://schemas.microsoft.com/office/drawing/2014/chart" uri="{C3380CC4-5D6E-409C-BE32-E72D297353CC}">
              <c16:uniqueId val="{00000000-D66F-4399-8690-9F912D16F539}"/>
            </c:ext>
          </c:extLst>
        </c:ser>
        <c:dLbls>
          <c:showLegendKey val="0"/>
          <c:showVal val="1"/>
          <c:showCatName val="0"/>
          <c:showSerName val="0"/>
          <c:showPercent val="0"/>
          <c:showBubbleSize val="0"/>
        </c:dLbls>
        <c:gapWidth val="75"/>
        <c:axId val="1078443599"/>
        <c:axId val="1078426959"/>
      </c:barChart>
      <c:catAx>
        <c:axId val="10784435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78426959"/>
        <c:crosses val="autoZero"/>
        <c:auto val="1"/>
        <c:lblAlgn val="ctr"/>
        <c:lblOffset val="100"/>
        <c:noMultiLvlLbl val="0"/>
      </c:catAx>
      <c:valAx>
        <c:axId val="1078426959"/>
        <c:scaling>
          <c:orientation val="minMax"/>
        </c:scaling>
        <c:delete val="1"/>
        <c:axPos val="b"/>
        <c:numFmt formatCode="0.00%" sourceLinked="1"/>
        <c:majorTickMark val="none"/>
        <c:minorTickMark val="none"/>
        <c:tickLblPos val="nextTo"/>
        <c:crossAx val="1078443599"/>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1E468-6B5C-4DAA-A359-D19D6CEAACCB}" type="doc">
      <dgm:prSet loTypeId="urn:microsoft.com/office/officeart/2009/3/layout/OpposingIdeas" loCatId="relationship" qsTypeId="urn:microsoft.com/office/officeart/2005/8/quickstyle/simple1" qsCatId="simple" csTypeId="urn:microsoft.com/office/officeart/2005/8/colors/accent0_3" csCatId="mainScheme" phldr="1"/>
      <dgm:spPr/>
      <dgm:t>
        <a:bodyPr/>
        <a:lstStyle/>
        <a:p>
          <a:endParaRPr lang="zh-TW" altLang="en-US"/>
        </a:p>
      </dgm:t>
    </dgm:pt>
    <dgm:pt modelId="{AC8AEAF4-1B07-4E0F-BB22-1464A7DEDBA0}">
      <dgm:prSet custT="1"/>
      <dgm:spPr>
        <a:solidFill>
          <a:srgbClr val="D2B46C"/>
        </a:solidFill>
      </dgm:spPr>
      <dgm:t>
        <a:bodyPr/>
        <a:lstStyle/>
        <a:p>
          <a:pPr rtl="0"/>
          <a:r>
            <a:rPr lang="zh-TW" altLang="en-US" sz="2000" dirty="0" smtClean="0"/>
            <a:t>同步</a:t>
          </a:r>
          <a:endParaRPr lang="zh-TW" altLang="en-US" sz="2000" dirty="0"/>
        </a:p>
      </dgm:t>
    </dgm:pt>
    <dgm:pt modelId="{FCCEA40D-B011-4DE1-8E10-0E640CF27A22}" type="parTrans" cxnId="{F3A1A5E3-5D03-4360-8F35-1727A97CB1E0}">
      <dgm:prSet/>
      <dgm:spPr/>
      <dgm:t>
        <a:bodyPr/>
        <a:lstStyle/>
        <a:p>
          <a:endParaRPr lang="zh-TW" altLang="en-US"/>
        </a:p>
      </dgm:t>
    </dgm:pt>
    <dgm:pt modelId="{98EDCA19-AD65-444D-9A4F-567B79F53F22}" type="sibTrans" cxnId="{F3A1A5E3-5D03-4360-8F35-1727A97CB1E0}">
      <dgm:prSet/>
      <dgm:spPr/>
      <dgm:t>
        <a:bodyPr/>
        <a:lstStyle/>
        <a:p>
          <a:endParaRPr lang="zh-TW" altLang="en-US"/>
        </a:p>
      </dgm:t>
    </dgm:pt>
    <dgm:pt modelId="{B0946469-9921-438B-81EB-759D23491DC3}">
      <dgm:prSet/>
      <dgm:spPr/>
      <dgm:t>
        <a:bodyPr/>
        <a:lstStyle/>
        <a:p>
          <a:pPr rtl="0"/>
          <a:r>
            <a:rPr lang="zh-TW" b="1" dirty="0" smtClean="0">
              <a:solidFill>
                <a:schemeClr val="bg1"/>
              </a:solidFill>
            </a:rPr>
            <a:t>同一時間可將教材資訊傳送給在線的所有參與者的一種傳遞模式</a:t>
          </a:r>
          <a:endParaRPr lang="zh-TW" b="1" dirty="0">
            <a:solidFill>
              <a:schemeClr val="bg1"/>
            </a:solidFill>
          </a:endParaRPr>
        </a:p>
      </dgm:t>
    </dgm:pt>
    <dgm:pt modelId="{3887ADB3-71BD-4294-B367-084E2244F346}" type="parTrans" cxnId="{8B3CE984-2690-4BD4-8267-13522EC7ACE7}">
      <dgm:prSet/>
      <dgm:spPr/>
      <dgm:t>
        <a:bodyPr/>
        <a:lstStyle/>
        <a:p>
          <a:endParaRPr lang="zh-TW" altLang="en-US"/>
        </a:p>
      </dgm:t>
    </dgm:pt>
    <dgm:pt modelId="{34D9343E-3139-419B-B741-2C8EDB875537}" type="sibTrans" cxnId="{8B3CE984-2690-4BD4-8267-13522EC7ACE7}">
      <dgm:prSet/>
      <dgm:spPr/>
      <dgm:t>
        <a:bodyPr/>
        <a:lstStyle/>
        <a:p>
          <a:endParaRPr lang="zh-TW" altLang="en-US"/>
        </a:p>
      </dgm:t>
    </dgm:pt>
    <dgm:pt modelId="{00A77311-F892-46D3-AC14-13957A23C7B8}">
      <dgm:prSet custT="1"/>
      <dgm:spPr/>
      <dgm:t>
        <a:bodyPr/>
        <a:lstStyle/>
        <a:p>
          <a:pPr rtl="0"/>
          <a:r>
            <a:rPr lang="zh-TW" altLang="en-US" sz="2000" dirty="0" smtClean="0"/>
            <a:t>非同步</a:t>
          </a:r>
          <a:endParaRPr lang="zh-TW" altLang="en-US" sz="2000" dirty="0"/>
        </a:p>
      </dgm:t>
    </dgm:pt>
    <dgm:pt modelId="{7CE6557A-37E1-417D-8B32-8443A409F248}" type="parTrans" cxnId="{EB16F37B-B197-47E5-ADCB-9E5214BEAB0B}">
      <dgm:prSet/>
      <dgm:spPr/>
      <dgm:t>
        <a:bodyPr/>
        <a:lstStyle/>
        <a:p>
          <a:endParaRPr lang="zh-TW" altLang="en-US"/>
        </a:p>
      </dgm:t>
    </dgm:pt>
    <dgm:pt modelId="{9A87086E-84BF-4E83-B8C4-593333604F8D}" type="sibTrans" cxnId="{EB16F37B-B197-47E5-ADCB-9E5214BEAB0B}">
      <dgm:prSet/>
      <dgm:spPr/>
      <dgm:t>
        <a:bodyPr/>
        <a:lstStyle/>
        <a:p>
          <a:endParaRPr lang="zh-TW" altLang="en-US"/>
        </a:p>
      </dgm:t>
    </dgm:pt>
    <dgm:pt modelId="{0371BEFF-5FC8-4328-849D-2F738B61C2EC}">
      <dgm:prSet/>
      <dgm:spPr/>
      <dgm:t>
        <a:bodyPr/>
        <a:lstStyle/>
        <a:p>
          <a:pPr rtl="0"/>
          <a:r>
            <a:rPr lang="zh-TW" b="1" dirty="0" smtClean="0">
              <a:solidFill>
                <a:schemeClr val="bg1"/>
              </a:solidFill>
            </a:rPr>
            <a:t>任意時間所有參與者可以在線自主選擇自己的教材資訊學習</a:t>
          </a:r>
          <a:endParaRPr lang="zh-TW" b="1" dirty="0">
            <a:solidFill>
              <a:schemeClr val="bg1"/>
            </a:solidFill>
          </a:endParaRPr>
        </a:p>
      </dgm:t>
    </dgm:pt>
    <dgm:pt modelId="{4C193068-6D14-4350-B4F7-7256842896BB}" type="parTrans" cxnId="{FB1959C2-0861-469E-9347-78BAC00B1718}">
      <dgm:prSet/>
      <dgm:spPr/>
      <dgm:t>
        <a:bodyPr/>
        <a:lstStyle/>
        <a:p>
          <a:endParaRPr lang="zh-TW" altLang="en-US"/>
        </a:p>
      </dgm:t>
    </dgm:pt>
    <dgm:pt modelId="{006A7F7F-C222-4C21-BD23-F3F128AC8448}" type="sibTrans" cxnId="{FB1959C2-0861-469E-9347-78BAC00B1718}">
      <dgm:prSet/>
      <dgm:spPr/>
      <dgm:t>
        <a:bodyPr/>
        <a:lstStyle/>
        <a:p>
          <a:endParaRPr lang="zh-TW" altLang="en-US"/>
        </a:p>
      </dgm:t>
    </dgm:pt>
    <dgm:pt modelId="{630D02AF-C922-47AC-BCCB-CC484DB51E90}" type="pres">
      <dgm:prSet presAssocID="{18F1E468-6B5C-4DAA-A359-D19D6CEAACCB}" presName="Name0" presStyleCnt="0">
        <dgm:presLayoutVars>
          <dgm:chMax val="2"/>
          <dgm:dir/>
          <dgm:animOne val="branch"/>
          <dgm:animLvl val="lvl"/>
          <dgm:resizeHandles val="exact"/>
        </dgm:presLayoutVars>
      </dgm:prSet>
      <dgm:spPr/>
    </dgm:pt>
    <dgm:pt modelId="{44F19D38-5BC9-4036-AA44-6A4214EBEF36}" type="pres">
      <dgm:prSet presAssocID="{18F1E468-6B5C-4DAA-A359-D19D6CEAACCB}" presName="Background" presStyleLbl="node1" presStyleIdx="0" presStyleCnt="1"/>
      <dgm:spPr/>
    </dgm:pt>
    <dgm:pt modelId="{581D34E2-75B9-42E4-BBB9-59AF189E53C2}" type="pres">
      <dgm:prSet presAssocID="{18F1E468-6B5C-4DAA-A359-D19D6CEAACCB}" presName="Divider" presStyleLbl="callout" presStyleIdx="0" presStyleCnt="1"/>
      <dgm:spPr/>
    </dgm:pt>
    <dgm:pt modelId="{D82EE248-BBC7-4574-A35A-42614CF99D46}" type="pres">
      <dgm:prSet presAssocID="{18F1E468-6B5C-4DAA-A359-D19D6CEAACCB}" presName="ChildText1" presStyleLbl="revTx" presStyleIdx="0" presStyleCnt="0">
        <dgm:presLayoutVars>
          <dgm:chMax val="0"/>
          <dgm:chPref val="0"/>
          <dgm:bulletEnabled val="1"/>
        </dgm:presLayoutVars>
      </dgm:prSet>
      <dgm:spPr/>
    </dgm:pt>
    <dgm:pt modelId="{68C51954-9E1B-46ED-9C89-9FC037F71B7E}" type="pres">
      <dgm:prSet presAssocID="{18F1E468-6B5C-4DAA-A359-D19D6CEAACCB}" presName="ChildText2" presStyleLbl="revTx" presStyleIdx="0" presStyleCnt="0">
        <dgm:presLayoutVars>
          <dgm:chMax val="0"/>
          <dgm:chPref val="0"/>
          <dgm:bulletEnabled val="1"/>
        </dgm:presLayoutVars>
      </dgm:prSet>
      <dgm:spPr/>
    </dgm:pt>
    <dgm:pt modelId="{D52BC22F-BF2B-490A-B4B7-30DA8542F47C}" type="pres">
      <dgm:prSet presAssocID="{18F1E468-6B5C-4DAA-A359-D19D6CEAACCB}" presName="ParentText1" presStyleLbl="revTx" presStyleIdx="0" presStyleCnt="0">
        <dgm:presLayoutVars>
          <dgm:chMax val="1"/>
          <dgm:chPref val="1"/>
        </dgm:presLayoutVars>
      </dgm:prSet>
      <dgm:spPr/>
      <dgm:t>
        <a:bodyPr/>
        <a:lstStyle/>
        <a:p>
          <a:endParaRPr lang="zh-TW" altLang="en-US"/>
        </a:p>
      </dgm:t>
    </dgm:pt>
    <dgm:pt modelId="{C4FB789D-2972-42CA-B306-E2528978203A}" type="pres">
      <dgm:prSet presAssocID="{18F1E468-6B5C-4DAA-A359-D19D6CEAACCB}" presName="ParentShape1" presStyleLbl="alignImgPlace1" presStyleIdx="0" presStyleCnt="2" custScaleX="127479">
        <dgm:presLayoutVars/>
      </dgm:prSet>
      <dgm:spPr/>
      <dgm:t>
        <a:bodyPr/>
        <a:lstStyle/>
        <a:p>
          <a:endParaRPr lang="zh-TW" altLang="en-US"/>
        </a:p>
      </dgm:t>
    </dgm:pt>
    <dgm:pt modelId="{2663083D-BAC6-4394-9ADC-9905472DE403}" type="pres">
      <dgm:prSet presAssocID="{18F1E468-6B5C-4DAA-A359-D19D6CEAACCB}" presName="ParentText2" presStyleLbl="revTx" presStyleIdx="0" presStyleCnt="0">
        <dgm:presLayoutVars>
          <dgm:chMax val="1"/>
          <dgm:chPref val="1"/>
        </dgm:presLayoutVars>
      </dgm:prSet>
      <dgm:spPr/>
      <dgm:t>
        <a:bodyPr/>
        <a:lstStyle/>
        <a:p>
          <a:endParaRPr lang="zh-TW" altLang="en-US"/>
        </a:p>
      </dgm:t>
    </dgm:pt>
    <dgm:pt modelId="{D9E2DCE5-3998-4780-BF58-CD7FD29554D6}" type="pres">
      <dgm:prSet presAssocID="{18F1E468-6B5C-4DAA-A359-D19D6CEAACCB}" presName="ParentShape2" presStyleLbl="alignImgPlace1" presStyleIdx="1" presStyleCnt="2" custScaleX="128094">
        <dgm:presLayoutVars/>
      </dgm:prSet>
      <dgm:spPr/>
      <dgm:t>
        <a:bodyPr/>
        <a:lstStyle/>
        <a:p>
          <a:endParaRPr lang="zh-TW" altLang="en-US"/>
        </a:p>
      </dgm:t>
    </dgm:pt>
  </dgm:ptLst>
  <dgm:cxnLst>
    <dgm:cxn modelId="{7A307E5D-2B72-4198-AD59-582B8DB89A7D}" type="presOf" srcId="{B0946469-9921-438B-81EB-759D23491DC3}" destId="{D82EE248-BBC7-4574-A35A-42614CF99D46}" srcOrd="0" destOrd="0" presId="urn:microsoft.com/office/officeart/2009/3/layout/OpposingIdeas"/>
    <dgm:cxn modelId="{B39828D7-C1DA-4887-A63A-76937C939648}" type="presOf" srcId="{00A77311-F892-46D3-AC14-13957A23C7B8}" destId="{D9E2DCE5-3998-4780-BF58-CD7FD29554D6}" srcOrd="1" destOrd="0" presId="urn:microsoft.com/office/officeart/2009/3/layout/OpposingIdeas"/>
    <dgm:cxn modelId="{7C620A32-8D75-489D-9FB9-657CD2C71AD2}" type="presOf" srcId="{AC8AEAF4-1B07-4E0F-BB22-1464A7DEDBA0}" destId="{D52BC22F-BF2B-490A-B4B7-30DA8542F47C}" srcOrd="0" destOrd="0" presId="urn:microsoft.com/office/officeart/2009/3/layout/OpposingIdeas"/>
    <dgm:cxn modelId="{FB1959C2-0861-469E-9347-78BAC00B1718}" srcId="{00A77311-F892-46D3-AC14-13957A23C7B8}" destId="{0371BEFF-5FC8-4328-849D-2F738B61C2EC}" srcOrd="0" destOrd="0" parTransId="{4C193068-6D14-4350-B4F7-7256842896BB}" sibTransId="{006A7F7F-C222-4C21-BD23-F3F128AC8448}"/>
    <dgm:cxn modelId="{1D640EF7-6AA9-4E03-8020-56FA6FB3C0D7}" type="presOf" srcId="{AC8AEAF4-1B07-4E0F-BB22-1464A7DEDBA0}" destId="{C4FB789D-2972-42CA-B306-E2528978203A}" srcOrd="1" destOrd="0" presId="urn:microsoft.com/office/officeart/2009/3/layout/OpposingIdeas"/>
    <dgm:cxn modelId="{C841EDEF-98C4-4593-9E05-9A199C34F4A1}" type="presOf" srcId="{0371BEFF-5FC8-4328-849D-2F738B61C2EC}" destId="{68C51954-9E1B-46ED-9C89-9FC037F71B7E}" srcOrd="0" destOrd="0" presId="urn:microsoft.com/office/officeart/2009/3/layout/OpposingIdeas"/>
    <dgm:cxn modelId="{EB16F37B-B197-47E5-ADCB-9E5214BEAB0B}" srcId="{18F1E468-6B5C-4DAA-A359-D19D6CEAACCB}" destId="{00A77311-F892-46D3-AC14-13957A23C7B8}" srcOrd="1" destOrd="0" parTransId="{7CE6557A-37E1-417D-8B32-8443A409F248}" sibTransId="{9A87086E-84BF-4E83-B8C4-593333604F8D}"/>
    <dgm:cxn modelId="{0C21B4DF-7887-4B17-86EE-2B57B21542D3}" type="presOf" srcId="{18F1E468-6B5C-4DAA-A359-D19D6CEAACCB}" destId="{630D02AF-C922-47AC-BCCB-CC484DB51E90}" srcOrd="0" destOrd="0" presId="urn:microsoft.com/office/officeart/2009/3/layout/OpposingIdeas"/>
    <dgm:cxn modelId="{34073348-2B03-43ED-9E9B-EB2560AC0178}" type="presOf" srcId="{00A77311-F892-46D3-AC14-13957A23C7B8}" destId="{2663083D-BAC6-4394-9ADC-9905472DE403}" srcOrd="0" destOrd="0" presId="urn:microsoft.com/office/officeart/2009/3/layout/OpposingIdeas"/>
    <dgm:cxn modelId="{F3A1A5E3-5D03-4360-8F35-1727A97CB1E0}" srcId="{18F1E468-6B5C-4DAA-A359-D19D6CEAACCB}" destId="{AC8AEAF4-1B07-4E0F-BB22-1464A7DEDBA0}" srcOrd="0" destOrd="0" parTransId="{FCCEA40D-B011-4DE1-8E10-0E640CF27A22}" sibTransId="{98EDCA19-AD65-444D-9A4F-567B79F53F22}"/>
    <dgm:cxn modelId="{8B3CE984-2690-4BD4-8267-13522EC7ACE7}" srcId="{AC8AEAF4-1B07-4E0F-BB22-1464A7DEDBA0}" destId="{B0946469-9921-438B-81EB-759D23491DC3}" srcOrd="0" destOrd="0" parTransId="{3887ADB3-71BD-4294-B367-084E2244F346}" sibTransId="{34D9343E-3139-419B-B741-2C8EDB875537}"/>
    <dgm:cxn modelId="{22FC479F-0506-488C-862F-86C590A8F6C0}" type="presParOf" srcId="{630D02AF-C922-47AC-BCCB-CC484DB51E90}" destId="{44F19D38-5BC9-4036-AA44-6A4214EBEF36}" srcOrd="0" destOrd="0" presId="urn:microsoft.com/office/officeart/2009/3/layout/OpposingIdeas"/>
    <dgm:cxn modelId="{51F12B89-C358-4F3F-88B0-F572C1DD15EF}" type="presParOf" srcId="{630D02AF-C922-47AC-BCCB-CC484DB51E90}" destId="{581D34E2-75B9-42E4-BBB9-59AF189E53C2}" srcOrd="1" destOrd="0" presId="urn:microsoft.com/office/officeart/2009/3/layout/OpposingIdeas"/>
    <dgm:cxn modelId="{28B10AD2-3F24-4D10-BF24-3971EAD7ACF7}" type="presParOf" srcId="{630D02AF-C922-47AC-BCCB-CC484DB51E90}" destId="{D82EE248-BBC7-4574-A35A-42614CF99D46}" srcOrd="2" destOrd="0" presId="urn:microsoft.com/office/officeart/2009/3/layout/OpposingIdeas"/>
    <dgm:cxn modelId="{104AAB7C-2296-4D18-A952-B281065BF4A4}" type="presParOf" srcId="{630D02AF-C922-47AC-BCCB-CC484DB51E90}" destId="{68C51954-9E1B-46ED-9C89-9FC037F71B7E}" srcOrd="3" destOrd="0" presId="urn:microsoft.com/office/officeart/2009/3/layout/OpposingIdeas"/>
    <dgm:cxn modelId="{5174E245-CA43-49D1-92EB-FCB4001FBA65}" type="presParOf" srcId="{630D02AF-C922-47AC-BCCB-CC484DB51E90}" destId="{D52BC22F-BF2B-490A-B4B7-30DA8542F47C}" srcOrd="4" destOrd="0" presId="urn:microsoft.com/office/officeart/2009/3/layout/OpposingIdeas"/>
    <dgm:cxn modelId="{1E19654E-A76F-4754-B86E-E0523E7B665D}" type="presParOf" srcId="{630D02AF-C922-47AC-BCCB-CC484DB51E90}" destId="{C4FB789D-2972-42CA-B306-E2528978203A}" srcOrd="5" destOrd="0" presId="urn:microsoft.com/office/officeart/2009/3/layout/OpposingIdeas"/>
    <dgm:cxn modelId="{9E2FB73E-CB49-403A-9BD5-EDDEE424DCB8}" type="presParOf" srcId="{630D02AF-C922-47AC-BCCB-CC484DB51E90}" destId="{2663083D-BAC6-4394-9ADC-9905472DE403}" srcOrd="6" destOrd="0" presId="urn:microsoft.com/office/officeart/2009/3/layout/OpposingIdeas"/>
    <dgm:cxn modelId="{1C112950-82D9-4EF2-B82A-9182C29DC723}" type="presParOf" srcId="{630D02AF-C922-47AC-BCCB-CC484DB51E90}" destId="{D9E2DCE5-3998-4780-BF58-CD7FD29554D6}"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353A7201-4A30-43C7-85B4-3611F838297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TW" altLang="en-US"/>
        </a:p>
      </dgm:t>
    </dgm:pt>
    <dgm:pt modelId="{F345DB37-4ED7-44F7-82F5-9B0AB66215A3}">
      <dgm:prSet/>
      <dgm:spPr>
        <a:solidFill>
          <a:srgbClr val="B69C5C"/>
        </a:solidFill>
      </dgm:spPr>
      <dgm:t>
        <a:bodyPr/>
        <a:lstStyle/>
        <a:p>
          <a:pPr rtl="0"/>
          <a:r>
            <a:rPr lang="zh-TW" smtClean="0"/>
            <a:t>互動社區</a:t>
          </a:r>
          <a:endParaRPr lang="zh-TW"/>
        </a:p>
      </dgm:t>
    </dgm:pt>
    <dgm:pt modelId="{55C57308-E344-4DB9-B794-0208F8D0466A}" type="parTrans" cxnId="{8D1EE3A3-F578-4149-8ABA-D1C54BE00179}">
      <dgm:prSet/>
      <dgm:spPr/>
      <dgm:t>
        <a:bodyPr/>
        <a:lstStyle/>
        <a:p>
          <a:endParaRPr lang="zh-TW" altLang="en-US"/>
        </a:p>
      </dgm:t>
    </dgm:pt>
    <dgm:pt modelId="{16683CF8-312D-4914-91D0-0C7FACB389C5}" type="sibTrans" cxnId="{8D1EE3A3-F578-4149-8ABA-D1C54BE00179}">
      <dgm:prSet/>
      <dgm:spPr/>
      <dgm:t>
        <a:bodyPr/>
        <a:lstStyle/>
        <a:p>
          <a:endParaRPr lang="zh-TW" altLang="en-US"/>
        </a:p>
      </dgm:t>
    </dgm:pt>
    <dgm:pt modelId="{5B3708E5-2447-49D5-A3D2-826E2A5DD5FA}">
      <dgm:prSet/>
      <dgm:spPr/>
      <dgm:t>
        <a:bodyPr/>
        <a:lstStyle/>
        <a:p>
          <a:pPr rtl="0"/>
          <a:r>
            <a:rPr lang="zh-TW" smtClean="0"/>
            <a:t>直播平台</a:t>
          </a:r>
          <a:endParaRPr lang="zh-TW"/>
        </a:p>
      </dgm:t>
    </dgm:pt>
    <dgm:pt modelId="{F8647F2F-6A22-4ED0-8EA6-93A02451756E}" type="parTrans" cxnId="{6A3B94A9-1EC3-4630-9D09-93B3E627713F}">
      <dgm:prSet/>
      <dgm:spPr/>
      <dgm:t>
        <a:bodyPr/>
        <a:lstStyle/>
        <a:p>
          <a:endParaRPr lang="zh-TW" altLang="en-US"/>
        </a:p>
      </dgm:t>
    </dgm:pt>
    <dgm:pt modelId="{82F4479E-EDBA-425C-856C-723F5639324A}" type="sibTrans" cxnId="{6A3B94A9-1EC3-4630-9D09-93B3E627713F}">
      <dgm:prSet/>
      <dgm:spPr/>
      <dgm:t>
        <a:bodyPr/>
        <a:lstStyle/>
        <a:p>
          <a:endParaRPr lang="zh-TW" altLang="en-US"/>
        </a:p>
      </dgm:t>
    </dgm:pt>
    <dgm:pt modelId="{3D31A77F-9294-4007-9CFA-A4F2F4F8D23B}">
      <dgm:prSet/>
      <dgm:spPr>
        <a:solidFill>
          <a:srgbClr val="1A232F"/>
        </a:solidFill>
      </dgm:spPr>
      <dgm:t>
        <a:bodyPr/>
        <a:lstStyle/>
        <a:p>
          <a:pPr rtl="0"/>
          <a:r>
            <a:rPr lang="zh-TW" smtClean="0"/>
            <a:t>外語工具</a:t>
          </a:r>
          <a:endParaRPr lang="zh-TW"/>
        </a:p>
      </dgm:t>
    </dgm:pt>
    <dgm:pt modelId="{AF1D4181-0438-466E-987C-C02231AF9677}" type="parTrans" cxnId="{4404BD5F-A35B-4E75-A416-773D139894DA}">
      <dgm:prSet/>
      <dgm:spPr/>
      <dgm:t>
        <a:bodyPr/>
        <a:lstStyle/>
        <a:p>
          <a:endParaRPr lang="zh-TW" altLang="en-US"/>
        </a:p>
      </dgm:t>
    </dgm:pt>
    <dgm:pt modelId="{842226A0-3EEA-493C-970E-C93804BD8430}" type="sibTrans" cxnId="{4404BD5F-A35B-4E75-A416-773D139894DA}">
      <dgm:prSet/>
      <dgm:spPr/>
      <dgm:t>
        <a:bodyPr/>
        <a:lstStyle/>
        <a:p>
          <a:endParaRPr lang="zh-TW" altLang="en-US"/>
        </a:p>
      </dgm:t>
    </dgm:pt>
    <dgm:pt modelId="{C9B16946-67A4-47FC-A106-2802AD12092F}">
      <dgm:prSet/>
      <dgm:spPr>
        <a:solidFill>
          <a:schemeClr val="tx2"/>
        </a:solidFill>
      </dgm:spPr>
      <dgm:t>
        <a:bodyPr/>
        <a:lstStyle/>
        <a:p>
          <a:pPr rtl="0"/>
          <a:r>
            <a:rPr lang="zh-TW" smtClean="0"/>
            <a:t>客服體系</a:t>
          </a:r>
          <a:endParaRPr lang="zh-TW"/>
        </a:p>
      </dgm:t>
    </dgm:pt>
    <dgm:pt modelId="{77BBC478-144F-428D-9579-983F3EDEBC2D}" type="parTrans" cxnId="{97F17AFE-D8EE-4162-ADF5-3CD18D780C07}">
      <dgm:prSet/>
      <dgm:spPr/>
      <dgm:t>
        <a:bodyPr/>
        <a:lstStyle/>
        <a:p>
          <a:endParaRPr lang="zh-TW" altLang="en-US"/>
        </a:p>
      </dgm:t>
    </dgm:pt>
    <dgm:pt modelId="{D7AF9CF9-18A5-49FA-82D8-616A1CB1FC01}" type="sibTrans" cxnId="{97F17AFE-D8EE-4162-ADF5-3CD18D780C07}">
      <dgm:prSet/>
      <dgm:spPr/>
      <dgm:t>
        <a:bodyPr/>
        <a:lstStyle/>
        <a:p>
          <a:endParaRPr lang="zh-TW" altLang="en-US"/>
        </a:p>
      </dgm:t>
    </dgm:pt>
    <dgm:pt modelId="{819CF030-2075-4B3D-BFD0-3D744FD52A2E}">
      <dgm:prSet/>
      <dgm:spPr>
        <a:solidFill>
          <a:srgbClr val="585856"/>
        </a:solidFill>
      </dgm:spPr>
      <dgm:t>
        <a:bodyPr/>
        <a:lstStyle/>
        <a:p>
          <a:pPr rtl="0"/>
          <a:r>
            <a:rPr lang="zh-TW" dirty="0" smtClean="0"/>
            <a:t>助教服務</a:t>
          </a:r>
          <a:endParaRPr lang="zh-TW" dirty="0"/>
        </a:p>
      </dgm:t>
    </dgm:pt>
    <dgm:pt modelId="{FB8693F1-81C9-4544-90C3-14382E99C7FB}" type="parTrans" cxnId="{2BEBDF4F-3A5E-4B43-8BD0-6DF131DFFCEE}">
      <dgm:prSet/>
      <dgm:spPr/>
      <dgm:t>
        <a:bodyPr/>
        <a:lstStyle/>
        <a:p>
          <a:endParaRPr lang="zh-TW" altLang="en-US"/>
        </a:p>
      </dgm:t>
    </dgm:pt>
    <dgm:pt modelId="{D74CD45F-E73D-4F5C-BB27-8BC91A8A8588}" type="sibTrans" cxnId="{2BEBDF4F-3A5E-4B43-8BD0-6DF131DFFCEE}">
      <dgm:prSet/>
      <dgm:spPr/>
      <dgm:t>
        <a:bodyPr/>
        <a:lstStyle/>
        <a:p>
          <a:endParaRPr lang="zh-TW" altLang="en-US"/>
        </a:p>
      </dgm:t>
    </dgm:pt>
    <dgm:pt modelId="{8921C031-47EE-436B-AE0F-4851A244FF5F}">
      <dgm:prSet/>
      <dgm:spPr>
        <a:solidFill>
          <a:srgbClr val="B69C5C"/>
        </a:solidFill>
      </dgm:spPr>
      <dgm:t>
        <a:bodyPr/>
        <a:lstStyle/>
        <a:p>
          <a:pPr rtl="0"/>
          <a:r>
            <a:rPr lang="zh-TW" smtClean="0"/>
            <a:t>支付體系</a:t>
          </a:r>
          <a:endParaRPr lang="zh-TW"/>
        </a:p>
      </dgm:t>
    </dgm:pt>
    <dgm:pt modelId="{99974BB9-5AD1-481E-B042-CCE9E8008777}" type="parTrans" cxnId="{942F933E-205B-4EA8-866D-3EF044EE00F1}">
      <dgm:prSet/>
      <dgm:spPr/>
      <dgm:t>
        <a:bodyPr/>
        <a:lstStyle/>
        <a:p>
          <a:endParaRPr lang="zh-TW" altLang="en-US"/>
        </a:p>
      </dgm:t>
    </dgm:pt>
    <dgm:pt modelId="{D4070E47-9839-4DF8-95DD-DF1FC8E52A35}" type="sibTrans" cxnId="{942F933E-205B-4EA8-866D-3EF044EE00F1}">
      <dgm:prSet/>
      <dgm:spPr/>
      <dgm:t>
        <a:bodyPr/>
        <a:lstStyle/>
        <a:p>
          <a:endParaRPr lang="zh-TW" altLang="en-US"/>
        </a:p>
      </dgm:t>
    </dgm:pt>
    <dgm:pt modelId="{94EEAE8D-9873-4A3B-9B90-D841EC76FBFB}" type="pres">
      <dgm:prSet presAssocID="{353A7201-4A30-43C7-85B4-3611F8382976}" presName="diagram" presStyleCnt="0">
        <dgm:presLayoutVars>
          <dgm:dir/>
          <dgm:resizeHandles val="exact"/>
        </dgm:presLayoutVars>
      </dgm:prSet>
      <dgm:spPr/>
    </dgm:pt>
    <dgm:pt modelId="{4114B7A8-C62E-4B2A-B3F6-10B852E406E3}" type="pres">
      <dgm:prSet presAssocID="{F345DB37-4ED7-44F7-82F5-9B0AB66215A3}" presName="node" presStyleLbl="node1" presStyleIdx="0" presStyleCnt="6">
        <dgm:presLayoutVars>
          <dgm:bulletEnabled val="1"/>
        </dgm:presLayoutVars>
      </dgm:prSet>
      <dgm:spPr/>
    </dgm:pt>
    <dgm:pt modelId="{6F30C99A-5A88-49DA-9FEF-806801080AA8}" type="pres">
      <dgm:prSet presAssocID="{16683CF8-312D-4914-91D0-0C7FACB389C5}" presName="sibTrans" presStyleCnt="0"/>
      <dgm:spPr/>
    </dgm:pt>
    <dgm:pt modelId="{AEBA804F-43C5-44BB-9B5E-10F8747D1DAA}" type="pres">
      <dgm:prSet presAssocID="{5B3708E5-2447-49D5-A3D2-826E2A5DD5FA}" presName="node" presStyleLbl="node1" presStyleIdx="1" presStyleCnt="6">
        <dgm:presLayoutVars>
          <dgm:bulletEnabled val="1"/>
        </dgm:presLayoutVars>
      </dgm:prSet>
      <dgm:spPr/>
    </dgm:pt>
    <dgm:pt modelId="{A82D9599-0A03-4521-8BAD-86E195EFFADA}" type="pres">
      <dgm:prSet presAssocID="{82F4479E-EDBA-425C-856C-723F5639324A}" presName="sibTrans" presStyleCnt="0"/>
      <dgm:spPr/>
    </dgm:pt>
    <dgm:pt modelId="{FEE72C05-79D6-4599-9F3C-127B18D5F66B}" type="pres">
      <dgm:prSet presAssocID="{3D31A77F-9294-4007-9CFA-A4F2F4F8D23B}" presName="node" presStyleLbl="node1" presStyleIdx="2" presStyleCnt="6">
        <dgm:presLayoutVars>
          <dgm:bulletEnabled val="1"/>
        </dgm:presLayoutVars>
      </dgm:prSet>
      <dgm:spPr/>
    </dgm:pt>
    <dgm:pt modelId="{E14B9E78-2201-460C-8CFF-12CB52D82217}" type="pres">
      <dgm:prSet presAssocID="{842226A0-3EEA-493C-970E-C93804BD8430}" presName="sibTrans" presStyleCnt="0"/>
      <dgm:spPr/>
    </dgm:pt>
    <dgm:pt modelId="{D70EF5A5-C59B-471A-8BC7-46567B538693}" type="pres">
      <dgm:prSet presAssocID="{C9B16946-67A4-47FC-A106-2802AD12092F}" presName="node" presStyleLbl="node1" presStyleIdx="3" presStyleCnt="6">
        <dgm:presLayoutVars>
          <dgm:bulletEnabled val="1"/>
        </dgm:presLayoutVars>
      </dgm:prSet>
      <dgm:spPr/>
    </dgm:pt>
    <dgm:pt modelId="{5684723C-33F6-4DD1-97EC-F7A7B019DDA4}" type="pres">
      <dgm:prSet presAssocID="{D7AF9CF9-18A5-49FA-82D8-616A1CB1FC01}" presName="sibTrans" presStyleCnt="0"/>
      <dgm:spPr/>
    </dgm:pt>
    <dgm:pt modelId="{7B91AECB-4175-48C6-978C-6A013D90CCB5}" type="pres">
      <dgm:prSet presAssocID="{819CF030-2075-4B3D-BFD0-3D744FD52A2E}" presName="node" presStyleLbl="node1" presStyleIdx="4" presStyleCnt="6">
        <dgm:presLayoutVars>
          <dgm:bulletEnabled val="1"/>
        </dgm:presLayoutVars>
      </dgm:prSet>
      <dgm:spPr/>
    </dgm:pt>
    <dgm:pt modelId="{46AAA7B2-6D61-4A33-911F-2A1A647EB362}" type="pres">
      <dgm:prSet presAssocID="{D74CD45F-E73D-4F5C-BB27-8BC91A8A8588}" presName="sibTrans" presStyleCnt="0"/>
      <dgm:spPr/>
    </dgm:pt>
    <dgm:pt modelId="{12AD5346-0E9C-4C9B-B363-6359B8ABEE35}" type="pres">
      <dgm:prSet presAssocID="{8921C031-47EE-436B-AE0F-4851A244FF5F}" presName="node" presStyleLbl="node1" presStyleIdx="5" presStyleCnt="6">
        <dgm:presLayoutVars>
          <dgm:bulletEnabled val="1"/>
        </dgm:presLayoutVars>
      </dgm:prSet>
      <dgm:spPr/>
    </dgm:pt>
  </dgm:ptLst>
  <dgm:cxnLst>
    <dgm:cxn modelId="{D95C9BD8-D9B4-4776-9DE2-2181E4F48A17}" type="presOf" srcId="{3D31A77F-9294-4007-9CFA-A4F2F4F8D23B}" destId="{FEE72C05-79D6-4599-9F3C-127B18D5F66B}" srcOrd="0" destOrd="0" presId="urn:microsoft.com/office/officeart/2005/8/layout/default"/>
    <dgm:cxn modelId="{6E2FE523-5A75-44E6-8E0E-A67D9FEF6E19}" type="presOf" srcId="{F345DB37-4ED7-44F7-82F5-9B0AB66215A3}" destId="{4114B7A8-C62E-4B2A-B3F6-10B852E406E3}" srcOrd="0" destOrd="0" presId="urn:microsoft.com/office/officeart/2005/8/layout/default"/>
    <dgm:cxn modelId="{4404BD5F-A35B-4E75-A416-773D139894DA}" srcId="{353A7201-4A30-43C7-85B4-3611F8382976}" destId="{3D31A77F-9294-4007-9CFA-A4F2F4F8D23B}" srcOrd="2" destOrd="0" parTransId="{AF1D4181-0438-466E-987C-C02231AF9677}" sibTransId="{842226A0-3EEA-493C-970E-C93804BD8430}"/>
    <dgm:cxn modelId="{5CB9FB26-C075-420A-9BC2-25DBD79AE816}" type="presOf" srcId="{5B3708E5-2447-49D5-A3D2-826E2A5DD5FA}" destId="{AEBA804F-43C5-44BB-9B5E-10F8747D1DAA}" srcOrd="0" destOrd="0" presId="urn:microsoft.com/office/officeart/2005/8/layout/default"/>
    <dgm:cxn modelId="{2BEBDF4F-3A5E-4B43-8BD0-6DF131DFFCEE}" srcId="{353A7201-4A30-43C7-85B4-3611F8382976}" destId="{819CF030-2075-4B3D-BFD0-3D744FD52A2E}" srcOrd="4" destOrd="0" parTransId="{FB8693F1-81C9-4544-90C3-14382E99C7FB}" sibTransId="{D74CD45F-E73D-4F5C-BB27-8BC91A8A8588}"/>
    <dgm:cxn modelId="{942F933E-205B-4EA8-866D-3EF044EE00F1}" srcId="{353A7201-4A30-43C7-85B4-3611F8382976}" destId="{8921C031-47EE-436B-AE0F-4851A244FF5F}" srcOrd="5" destOrd="0" parTransId="{99974BB9-5AD1-481E-B042-CCE9E8008777}" sibTransId="{D4070E47-9839-4DF8-95DD-DF1FC8E52A35}"/>
    <dgm:cxn modelId="{AEDD805F-18C5-40F5-BBD6-2405ED990C27}" type="presOf" srcId="{819CF030-2075-4B3D-BFD0-3D744FD52A2E}" destId="{7B91AECB-4175-48C6-978C-6A013D90CCB5}" srcOrd="0" destOrd="0" presId="urn:microsoft.com/office/officeart/2005/8/layout/default"/>
    <dgm:cxn modelId="{97F17AFE-D8EE-4162-ADF5-3CD18D780C07}" srcId="{353A7201-4A30-43C7-85B4-3611F8382976}" destId="{C9B16946-67A4-47FC-A106-2802AD12092F}" srcOrd="3" destOrd="0" parTransId="{77BBC478-144F-428D-9579-983F3EDEBC2D}" sibTransId="{D7AF9CF9-18A5-49FA-82D8-616A1CB1FC01}"/>
    <dgm:cxn modelId="{EE2B9627-DA52-4C4F-B786-93EBB078E66D}" type="presOf" srcId="{8921C031-47EE-436B-AE0F-4851A244FF5F}" destId="{12AD5346-0E9C-4C9B-B363-6359B8ABEE35}" srcOrd="0" destOrd="0" presId="urn:microsoft.com/office/officeart/2005/8/layout/default"/>
    <dgm:cxn modelId="{8D1EE3A3-F578-4149-8ABA-D1C54BE00179}" srcId="{353A7201-4A30-43C7-85B4-3611F8382976}" destId="{F345DB37-4ED7-44F7-82F5-9B0AB66215A3}" srcOrd="0" destOrd="0" parTransId="{55C57308-E344-4DB9-B794-0208F8D0466A}" sibTransId="{16683CF8-312D-4914-91D0-0C7FACB389C5}"/>
    <dgm:cxn modelId="{799DE38C-1BD6-479F-A983-1FE8588CD512}" type="presOf" srcId="{353A7201-4A30-43C7-85B4-3611F8382976}" destId="{94EEAE8D-9873-4A3B-9B90-D841EC76FBFB}" srcOrd="0" destOrd="0" presId="urn:microsoft.com/office/officeart/2005/8/layout/default"/>
    <dgm:cxn modelId="{6A3B94A9-1EC3-4630-9D09-93B3E627713F}" srcId="{353A7201-4A30-43C7-85B4-3611F8382976}" destId="{5B3708E5-2447-49D5-A3D2-826E2A5DD5FA}" srcOrd="1" destOrd="0" parTransId="{F8647F2F-6A22-4ED0-8EA6-93A02451756E}" sibTransId="{82F4479E-EDBA-425C-856C-723F5639324A}"/>
    <dgm:cxn modelId="{A1DFC330-C1FD-426F-B3AF-FC78D228A93A}" type="presOf" srcId="{C9B16946-67A4-47FC-A106-2802AD12092F}" destId="{D70EF5A5-C59B-471A-8BC7-46567B538693}" srcOrd="0" destOrd="0" presId="urn:microsoft.com/office/officeart/2005/8/layout/default"/>
    <dgm:cxn modelId="{BFED090A-1BFF-467E-B2F1-24F771B8D9E3}" type="presParOf" srcId="{94EEAE8D-9873-4A3B-9B90-D841EC76FBFB}" destId="{4114B7A8-C62E-4B2A-B3F6-10B852E406E3}" srcOrd="0" destOrd="0" presId="urn:microsoft.com/office/officeart/2005/8/layout/default"/>
    <dgm:cxn modelId="{6F7F3BEF-4100-4D2F-B019-E195C8FF9DEC}" type="presParOf" srcId="{94EEAE8D-9873-4A3B-9B90-D841EC76FBFB}" destId="{6F30C99A-5A88-49DA-9FEF-806801080AA8}" srcOrd="1" destOrd="0" presId="urn:microsoft.com/office/officeart/2005/8/layout/default"/>
    <dgm:cxn modelId="{CABF04D8-D353-4BF0-A5DA-7F58B586C8CE}" type="presParOf" srcId="{94EEAE8D-9873-4A3B-9B90-D841EC76FBFB}" destId="{AEBA804F-43C5-44BB-9B5E-10F8747D1DAA}" srcOrd="2" destOrd="0" presId="urn:microsoft.com/office/officeart/2005/8/layout/default"/>
    <dgm:cxn modelId="{5E76AF7E-43FE-4D84-912E-66A778B24BD6}" type="presParOf" srcId="{94EEAE8D-9873-4A3B-9B90-D841EC76FBFB}" destId="{A82D9599-0A03-4521-8BAD-86E195EFFADA}" srcOrd="3" destOrd="0" presId="urn:microsoft.com/office/officeart/2005/8/layout/default"/>
    <dgm:cxn modelId="{0A827B94-9180-4AB3-B176-A9A41C629197}" type="presParOf" srcId="{94EEAE8D-9873-4A3B-9B90-D841EC76FBFB}" destId="{FEE72C05-79D6-4599-9F3C-127B18D5F66B}" srcOrd="4" destOrd="0" presId="urn:microsoft.com/office/officeart/2005/8/layout/default"/>
    <dgm:cxn modelId="{8C91B451-780E-4C44-8ED6-1579A1D755F2}" type="presParOf" srcId="{94EEAE8D-9873-4A3B-9B90-D841EC76FBFB}" destId="{E14B9E78-2201-460C-8CFF-12CB52D82217}" srcOrd="5" destOrd="0" presId="urn:microsoft.com/office/officeart/2005/8/layout/default"/>
    <dgm:cxn modelId="{72A8EA2C-11D2-474D-B5FE-F69FDB80B128}" type="presParOf" srcId="{94EEAE8D-9873-4A3B-9B90-D841EC76FBFB}" destId="{D70EF5A5-C59B-471A-8BC7-46567B538693}" srcOrd="6" destOrd="0" presId="urn:microsoft.com/office/officeart/2005/8/layout/default"/>
    <dgm:cxn modelId="{9E7E98D7-347E-4D1A-BC40-AD2F904D25E1}" type="presParOf" srcId="{94EEAE8D-9873-4A3B-9B90-D841EC76FBFB}" destId="{5684723C-33F6-4DD1-97EC-F7A7B019DDA4}" srcOrd="7" destOrd="0" presId="urn:microsoft.com/office/officeart/2005/8/layout/default"/>
    <dgm:cxn modelId="{A5E00190-5C9F-4977-B0E9-F4B229FEE7E2}" type="presParOf" srcId="{94EEAE8D-9873-4A3B-9B90-D841EC76FBFB}" destId="{7B91AECB-4175-48C6-978C-6A013D90CCB5}" srcOrd="8" destOrd="0" presId="urn:microsoft.com/office/officeart/2005/8/layout/default"/>
    <dgm:cxn modelId="{E7A50A8E-6375-41A1-8863-B70E31524F2E}" type="presParOf" srcId="{94EEAE8D-9873-4A3B-9B90-D841EC76FBFB}" destId="{46AAA7B2-6D61-4A33-911F-2A1A647EB362}" srcOrd="9" destOrd="0" presId="urn:microsoft.com/office/officeart/2005/8/layout/default"/>
    <dgm:cxn modelId="{A121C870-5FDA-46D2-9066-814378C4ABD9}" type="presParOf" srcId="{94EEAE8D-9873-4A3B-9B90-D841EC76FBFB}" destId="{12AD5346-0E9C-4C9B-B363-6359B8ABEE35}" srcOrd="1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795399-D06A-4AA3-9DA5-671267EB1209}" type="doc">
      <dgm:prSet loTypeId="urn:microsoft.com/office/officeart/2005/8/layout/hProcess11" loCatId="process" qsTypeId="urn:microsoft.com/office/officeart/2005/8/quickstyle/simple2" qsCatId="simple" csTypeId="urn:microsoft.com/office/officeart/2005/8/colors/accent4_3" csCatId="accent4" phldr="1"/>
      <dgm:spPr/>
      <dgm:t>
        <a:bodyPr/>
        <a:lstStyle/>
        <a:p>
          <a:endParaRPr lang="zh-TW" altLang="en-US"/>
        </a:p>
      </dgm:t>
    </dgm:pt>
    <dgm:pt modelId="{0A367CF3-9162-4BA3-AAAF-556939922A04}">
      <dgm:prSet/>
      <dgm:spPr/>
      <dgm:t>
        <a:bodyPr/>
        <a:lstStyle/>
        <a:p>
          <a:pPr rtl="0"/>
          <a:r>
            <a:rPr lang="zh-TW" b="1" i="0" dirty="0" smtClean="0">
              <a:solidFill>
                <a:schemeClr val="tx2"/>
              </a:solidFill>
            </a:rPr>
            <a:t>隨著互聯網的發展，在線教育移動化，移動教育進入高速發展階段，並興起在線教育投資熱潮</a:t>
          </a:r>
          <a:endParaRPr lang="zh-TW" b="1" dirty="0">
            <a:solidFill>
              <a:schemeClr val="tx2"/>
            </a:solidFill>
          </a:endParaRPr>
        </a:p>
      </dgm:t>
    </dgm:pt>
    <dgm:pt modelId="{D2260A3F-C27C-4CD8-8AEA-F41B649546D7}" type="parTrans" cxnId="{0A407BE0-E9AA-430A-9655-40AF34826DC6}">
      <dgm:prSet/>
      <dgm:spPr/>
      <dgm:t>
        <a:bodyPr/>
        <a:lstStyle/>
        <a:p>
          <a:endParaRPr lang="zh-TW" altLang="en-US"/>
        </a:p>
      </dgm:t>
    </dgm:pt>
    <dgm:pt modelId="{ACAF18D5-7140-48B5-BFDF-A514BB5DE520}" type="sibTrans" cxnId="{0A407BE0-E9AA-430A-9655-40AF34826DC6}">
      <dgm:prSet/>
      <dgm:spPr/>
      <dgm:t>
        <a:bodyPr/>
        <a:lstStyle/>
        <a:p>
          <a:endParaRPr lang="zh-TW" altLang="en-US"/>
        </a:p>
      </dgm:t>
    </dgm:pt>
    <dgm:pt modelId="{B20B45FB-1937-477C-B2C9-01A11CBBAE97}">
      <dgm:prSet/>
      <dgm:spPr/>
      <dgm:t>
        <a:bodyPr/>
        <a:lstStyle/>
        <a:p>
          <a:pPr rtl="0"/>
          <a:r>
            <a:rPr lang="zh-TW" b="1" i="0" dirty="0" smtClean="0">
              <a:solidFill>
                <a:schemeClr val="tx2"/>
              </a:solidFill>
            </a:rPr>
            <a:t>隨著</a:t>
          </a:r>
          <a:r>
            <a:rPr lang="en-US" b="1" i="0" dirty="0" smtClean="0">
              <a:solidFill>
                <a:schemeClr val="tx2"/>
              </a:solidFill>
            </a:rPr>
            <a:t>carnet</a:t>
          </a:r>
          <a:r>
            <a:rPr lang="zh-TW" b="1" i="0" dirty="0" smtClean="0">
              <a:solidFill>
                <a:schemeClr val="tx2"/>
              </a:solidFill>
            </a:rPr>
            <a:t>始建立於</a:t>
          </a:r>
          <a:r>
            <a:rPr lang="en-US" b="1" i="0" dirty="0" smtClean="0">
              <a:solidFill>
                <a:schemeClr val="tx2"/>
              </a:solidFill>
            </a:rPr>
            <a:t>1994</a:t>
          </a:r>
          <a:r>
            <a:rPr lang="zh-TW" b="1" i="0" dirty="0" smtClean="0">
              <a:solidFill>
                <a:schemeClr val="tx2"/>
              </a:solidFill>
            </a:rPr>
            <a:t>，提供面向育的專門應用，遠程教育平台出現，但製作成本較高，規模化程度困難</a:t>
          </a:r>
          <a:endParaRPr lang="zh-TW" b="1" dirty="0">
            <a:solidFill>
              <a:schemeClr val="tx2"/>
            </a:solidFill>
          </a:endParaRPr>
        </a:p>
      </dgm:t>
    </dgm:pt>
    <dgm:pt modelId="{83A6BD36-0805-4EB4-B597-6DA50504D827}" type="parTrans" cxnId="{A2FDC0DD-0F89-4612-9DED-8F08EB6D33F9}">
      <dgm:prSet/>
      <dgm:spPr/>
      <dgm:t>
        <a:bodyPr/>
        <a:lstStyle/>
        <a:p>
          <a:endParaRPr lang="zh-TW" altLang="en-US"/>
        </a:p>
      </dgm:t>
    </dgm:pt>
    <dgm:pt modelId="{6874EFE2-7341-4ED7-8CF5-C2F516797B93}" type="sibTrans" cxnId="{A2FDC0DD-0F89-4612-9DED-8F08EB6D33F9}">
      <dgm:prSet/>
      <dgm:spPr/>
      <dgm:t>
        <a:bodyPr/>
        <a:lstStyle/>
        <a:p>
          <a:endParaRPr lang="zh-TW" altLang="en-US"/>
        </a:p>
      </dgm:t>
    </dgm:pt>
    <dgm:pt modelId="{06671FBA-2D38-4995-BC99-08BEEDB4F572}">
      <dgm:prSet/>
      <dgm:spPr/>
      <dgm:t>
        <a:bodyPr/>
        <a:lstStyle/>
        <a:p>
          <a:pPr rtl="0"/>
          <a:r>
            <a:rPr lang="zh-TW" b="1" i="0" dirty="0" smtClean="0">
              <a:solidFill>
                <a:schemeClr val="tx2"/>
              </a:solidFill>
            </a:rPr>
            <a:t>在線教育初步發展，騰訊、百度等涉足互聯網網教育，在線教育形式逐漸多樣化</a:t>
          </a:r>
          <a:endParaRPr lang="zh-TW" b="1" dirty="0">
            <a:solidFill>
              <a:schemeClr val="tx2"/>
            </a:solidFill>
          </a:endParaRPr>
        </a:p>
      </dgm:t>
    </dgm:pt>
    <dgm:pt modelId="{55DFEAAD-C607-4EEB-B12E-FC4881AA11D0}" type="parTrans" cxnId="{B4254141-4B93-4185-9574-48ABEBD81C4D}">
      <dgm:prSet/>
      <dgm:spPr/>
      <dgm:t>
        <a:bodyPr/>
        <a:lstStyle/>
        <a:p>
          <a:endParaRPr lang="zh-TW" altLang="en-US"/>
        </a:p>
      </dgm:t>
    </dgm:pt>
    <dgm:pt modelId="{E8B39E86-39A3-47D6-A741-32DBECFF59A8}" type="sibTrans" cxnId="{B4254141-4B93-4185-9574-48ABEBD81C4D}">
      <dgm:prSet/>
      <dgm:spPr/>
      <dgm:t>
        <a:bodyPr/>
        <a:lstStyle/>
        <a:p>
          <a:endParaRPr lang="zh-TW" altLang="en-US"/>
        </a:p>
      </dgm:t>
    </dgm:pt>
    <dgm:pt modelId="{E4EAD0D4-D375-4202-ADC7-21F36C3F5EBF}">
      <dgm:prSet/>
      <dgm:spPr/>
      <dgm:t>
        <a:bodyPr/>
        <a:lstStyle/>
        <a:p>
          <a:pPr rtl="0"/>
          <a:r>
            <a:rPr lang="zh-TW" b="1" i="0" dirty="0" smtClean="0">
              <a:solidFill>
                <a:schemeClr val="tx2"/>
              </a:solidFill>
            </a:rPr>
            <a:t>在線教育開始萌芽，但內容以線上教學為主</a:t>
          </a:r>
          <a:endParaRPr lang="zh-TW" b="1" dirty="0">
            <a:solidFill>
              <a:schemeClr val="tx2"/>
            </a:solidFill>
          </a:endParaRPr>
        </a:p>
      </dgm:t>
    </dgm:pt>
    <dgm:pt modelId="{BAD954B7-4772-4719-8C9A-33300E7ABEB8}" type="parTrans" cxnId="{43B6F2A5-09D6-4B9E-8883-D2C19F43778E}">
      <dgm:prSet/>
      <dgm:spPr/>
      <dgm:t>
        <a:bodyPr/>
        <a:lstStyle/>
        <a:p>
          <a:endParaRPr lang="zh-TW" altLang="en-US"/>
        </a:p>
      </dgm:t>
    </dgm:pt>
    <dgm:pt modelId="{4E0B73D7-469E-4E4A-98B7-ABA13618E1AF}" type="sibTrans" cxnId="{43B6F2A5-09D6-4B9E-8883-D2C19F43778E}">
      <dgm:prSet/>
      <dgm:spPr/>
      <dgm:t>
        <a:bodyPr/>
        <a:lstStyle/>
        <a:p>
          <a:endParaRPr lang="zh-TW" altLang="en-US"/>
        </a:p>
      </dgm:t>
    </dgm:pt>
    <dgm:pt modelId="{8867FBF3-2D9B-421B-B193-C893731955C7}" type="pres">
      <dgm:prSet presAssocID="{6C795399-D06A-4AA3-9DA5-671267EB1209}" presName="Name0" presStyleCnt="0">
        <dgm:presLayoutVars>
          <dgm:dir/>
          <dgm:resizeHandles val="exact"/>
        </dgm:presLayoutVars>
      </dgm:prSet>
      <dgm:spPr/>
      <dgm:t>
        <a:bodyPr/>
        <a:lstStyle/>
        <a:p>
          <a:endParaRPr lang="zh-TW" altLang="en-US"/>
        </a:p>
      </dgm:t>
    </dgm:pt>
    <dgm:pt modelId="{03F9F24C-9923-4233-9415-5F5748F72046}" type="pres">
      <dgm:prSet presAssocID="{6C795399-D06A-4AA3-9DA5-671267EB1209}" presName="arrow" presStyleLbl="bgShp" presStyleIdx="0" presStyleCnt="1"/>
      <dgm:spPr>
        <a:solidFill>
          <a:srgbClr val="D2B46C"/>
        </a:solidFill>
      </dgm:spPr>
      <dgm:t>
        <a:bodyPr/>
        <a:lstStyle/>
        <a:p>
          <a:endParaRPr lang="zh-TW" altLang="en-US"/>
        </a:p>
      </dgm:t>
    </dgm:pt>
    <dgm:pt modelId="{05B50199-81AC-488C-B0E1-6E9DD932E384}" type="pres">
      <dgm:prSet presAssocID="{6C795399-D06A-4AA3-9DA5-671267EB1209}" presName="points" presStyleCnt="0"/>
      <dgm:spPr/>
      <dgm:t>
        <a:bodyPr/>
        <a:lstStyle/>
        <a:p>
          <a:endParaRPr lang="zh-TW" altLang="en-US"/>
        </a:p>
      </dgm:t>
    </dgm:pt>
    <dgm:pt modelId="{CA693574-D39E-4F83-90DC-353C3D215770}" type="pres">
      <dgm:prSet presAssocID="{B20B45FB-1937-477C-B2C9-01A11CBBAE97}" presName="compositeA" presStyleCnt="0"/>
      <dgm:spPr/>
      <dgm:t>
        <a:bodyPr/>
        <a:lstStyle/>
        <a:p>
          <a:endParaRPr lang="zh-TW" altLang="en-US"/>
        </a:p>
      </dgm:t>
    </dgm:pt>
    <dgm:pt modelId="{00C169E4-B08E-4866-AD96-A21956E5E2F0}" type="pres">
      <dgm:prSet presAssocID="{B20B45FB-1937-477C-B2C9-01A11CBBAE97}" presName="textA" presStyleLbl="revTx" presStyleIdx="0" presStyleCnt="4">
        <dgm:presLayoutVars>
          <dgm:bulletEnabled val="1"/>
        </dgm:presLayoutVars>
      </dgm:prSet>
      <dgm:spPr/>
      <dgm:t>
        <a:bodyPr/>
        <a:lstStyle/>
        <a:p>
          <a:endParaRPr lang="zh-TW" altLang="en-US"/>
        </a:p>
      </dgm:t>
    </dgm:pt>
    <dgm:pt modelId="{F33EDA8F-F901-427E-9837-25112FC9B7D3}" type="pres">
      <dgm:prSet presAssocID="{B20B45FB-1937-477C-B2C9-01A11CBBAE97}" presName="circleA" presStyleLbl="node1" presStyleIdx="0" presStyleCnt="4"/>
      <dgm:spPr>
        <a:solidFill>
          <a:srgbClr val="1A232F"/>
        </a:solidFill>
      </dgm:spPr>
      <dgm:t>
        <a:bodyPr/>
        <a:lstStyle/>
        <a:p>
          <a:endParaRPr lang="zh-TW" altLang="en-US"/>
        </a:p>
      </dgm:t>
    </dgm:pt>
    <dgm:pt modelId="{64AD73B4-435F-4BDF-B195-C762AEDE7A38}" type="pres">
      <dgm:prSet presAssocID="{B20B45FB-1937-477C-B2C9-01A11CBBAE97}" presName="spaceA" presStyleCnt="0"/>
      <dgm:spPr/>
      <dgm:t>
        <a:bodyPr/>
        <a:lstStyle/>
        <a:p>
          <a:endParaRPr lang="zh-TW" altLang="en-US"/>
        </a:p>
      </dgm:t>
    </dgm:pt>
    <dgm:pt modelId="{84B1532A-5459-4A20-AB9A-79F3AECC6CAC}" type="pres">
      <dgm:prSet presAssocID="{6874EFE2-7341-4ED7-8CF5-C2F516797B93}" presName="space" presStyleCnt="0"/>
      <dgm:spPr/>
      <dgm:t>
        <a:bodyPr/>
        <a:lstStyle/>
        <a:p>
          <a:endParaRPr lang="zh-TW" altLang="en-US"/>
        </a:p>
      </dgm:t>
    </dgm:pt>
    <dgm:pt modelId="{23E64466-FBCC-48D5-8D73-B9C78FF71C30}" type="pres">
      <dgm:prSet presAssocID="{06671FBA-2D38-4995-BC99-08BEEDB4F572}" presName="compositeB" presStyleCnt="0"/>
      <dgm:spPr/>
      <dgm:t>
        <a:bodyPr/>
        <a:lstStyle/>
        <a:p>
          <a:endParaRPr lang="zh-TW" altLang="en-US"/>
        </a:p>
      </dgm:t>
    </dgm:pt>
    <dgm:pt modelId="{E3AAFD06-FF87-46AA-8D9B-6034068D4C6A}" type="pres">
      <dgm:prSet presAssocID="{06671FBA-2D38-4995-BC99-08BEEDB4F572}" presName="textB" presStyleLbl="revTx" presStyleIdx="1" presStyleCnt="4">
        <dgm:presLayoutVars>
          <dgm:bulletEnabled val="1"/>
        </dgm:presLayoutVars>
      </dgm:prSet>
      <dgm:spPr/>
      <dgm:t>
        <a:bodyPr/>
        <a:lstStyle/>
        <a:p>
          <a:endParaRPr lang="zh-TW" altLang="en-US"/>
        </a:p>
      </dgm:t>
    </dgm:pt>
    <dgm:pt modelId="{4BB18E8E-91B0-4BB3-9F23-694A03C2A010}" type="pres">
      <dgm:prSet presAssocID="{06671FBA-2D38-4995-BC99-08BEEDB4F572}" presName="circleB" presStyleLbl="node1" presStyleIdx="1" presStyleCnt="4"/>
      <dgm:spPr>
        <a:solidFill>
          <a:srgbClr val="595857"/>
        </a:solidFill>
      </dgm:spPr>
      <dgm:t>
        <a:bodyPr/>
        <a:lstStyle/>
        <a:p>
          <a:endParaRPr lang="zh-TW" altLang="en-US"/>
        </a:p>
      </dgm:t>
    </dgm:pt>
    <dgm:pt modelId="{D310FAC7-4B79-4AE7-930B-568AD36E89CE}" type="pres">
      <dgm:prSet presAssocID="{06671FBA-2D38-4995-BC99-08BEEDB4F572}" presName="spaceB" presStyleCnt="0"/>
      <dgm:spPr/>
      <dgm:t>
        <a:bodyPr/>
        <a:lstStyle/>
        <a:p>
          <a:endParaRPr lang="zh-TW" altLang="en-US"/>
        </a:p>
      </dgm:t>
    </dgm:pt>
    <dgm:pt modelId="{CD0E08D3-5225-4A10-9A27-16BF6566B9C3}" type="pres">
      <dgm:prSet presAssocID="{E8B39E86-39A3-47D6-A741-32DBECFF59A8}" presName="space" presStyleCnt="0"/>
      <dgm:spPr/>
      <dgm:t>
        <a:bodyPr/>
        <a:lstStyle/>
        <a:p>
          <a:endParaRPr lang="zh-TW" altLang="en-US"/>
        </a:p>
      </dgm:t>
    </dgm:pt>
    <dgm:pt modelId="{927B9B78-2A81-4606-BC88-795772C6D609}" type="pres">
      <dgm:prSet presAssocID="{E4EAD0D4-D375-4202-ADC7-21F36C3F5EBF}" presName="compositeA" presStyleCnt="0"/>
      <dgm:spPr/>
      <dgm:t>
        <a:bodyPr/>
        <a:lstStyle/>
        <a:p>
          <a:endParaRPr lang="zh-TW" altLang="en-US"/>
        </a:p>
      </dgm:t>
    </dgm:pt>
    <dgm:pt modelId="{8EB85D91-117C-4B02-89E4-9ABFF8D21162}" type="pres">
      <dgm:prSet presAssocID="{E4EAD0D4-D375-4202-ADC7-21F36C3F5EBF}" presName="textA" presStyleLbl="revTx" presStyleIdx="2" presStyleCnt="4">
        <dgm:presLayoutVars>
          <dgm:bulletEnabled val="1"/>
        </dgm:presLayoutVars>
      </dgm:prSet>
      <dgm:spPr/>
      <dgm:t>
        <a:bodyPr/>
        <a:lstStyle/>
        <a:p>
          <a:endParaRPr lang="zh-TW" altLang="en-US"/>
        </a:p>
      </dgm:t>
    </dgm:pt>
    <dgm:pt modelId="{EA8DA098-9AB4-44A7-8C8D-2E27525C4F0F}" type="pres">
      <dgm:prSet presAssocID="{E4EAD0D4-D375-4202-ADC7-21F36C3F5EBF}" presName="circleA" presStyleLbl="node1" presStyleIdx="2" presStyleCnt="4"/>
      <dgm:spPr>
        <a:solidFill>
          <a:srgbClr val="BABABA"/>
        </a:solidFill>
      </dgm:spPr>
      <dgm:t>
        <a:bodyPr/>
        <a:lstStyle/>
        <a:p>
          <a:endParaRPr lang="zh-TW" altLang="en-US"/>
        </a:p>
      </dgm:t>
    </dgm:pt>
    <dgm:pt modelId="{A7292482-5667-455A-9862-446F49948E3C}" type="pres">
      <dgm:prSet presAssocID="{E4EAD0D4-D375-4202-ADC7-21F36C3F5EBF}" presName="spaceA" presStyleCnt="0"/>
      <dgm:spPr/>
      <dgm:t>
        <a:bodyPr/>
        <a:lstStyle/>
        <a:p>
          <a:endParaRPr lang="zh-TW" altLang="en-US"/>
        </a:p>
      </dgm:t>
    </dgm:pt>
    <dgm:pt modelId="{0002EBF6-7F0A-4EEA-8C87-53E602240BAF}" type="pres">
      <dgm:prSet presAssocID="{4E0B73D7-469E-4E4A-98B7-ABA13618E1AF}" presName="space" presStyleCnt="0"/>
      <dgm:spPr/>
      <dgm:t>
        <a:bodyPr/>
        <a:lstStyle/>
        <a:p>
          <a:endParaRPr lang="zh-TW" altLang="en-US"/>
        </a:p>
      </dgm:t>
    </dgm:pt>
    <dgm:pt modelId="{4119CD4F-59F8-47DE-9235-5406906DAFB6}" type="pres">
      <dgm:prSet presAssocID="{0A367CF3-9162-4BA3-AAAF-556939922A04}" presName="compositeB" presStyleCnt="0"/>
      <dgm:spPr/>
      <dgm:t>
        <a:bodyPr/>
        <a:lstStyle/>
        <a:p>
          <a:endParaRPr lang="zh-TW" altLang="en-US"/>
        </a:p>
      </dgm:t>
    </dgm:pt>
    <dgm:pt modelId="{E3ECBB6B-630D-4ED0-89DD-21799308674B}" type="pres">
      <dgm:prSet presAssocID="{0A367CF3-9162-4BA3-AAAF-556939922A04}" presName="textB" presStyleLbl="revTx" presStyleIdx="3" presStyleCnt="4" custScaleX="112248" custLinFactNeighborX="-13835" custLinFactNeighborY="4469">
        <dgm:presLayoutVars>
          <dgm:bulletEnabled val="1"/>
        </dgm:presLayoutVars>
      </dgm:prSet>
      <dgm:spPr/>
      <dgm:t>
        <a:bodyPr/>
        <a:lstStyle/>
        <a:p>
          <a:endParaRPr lang="zh-TW" altLang="en-US"/>
        </a:p>
      </dgm:t>
    </dgm:pt>
    <dgm:pt modelId="{981D4E84-AB69-4C25-8387-06774C67D2EC}" type="pres">
      <dgm:prSet presAssocID="{0A367CF3-9162-4BA3-AAAF-556939922A04}" presName="circleB" presStyleLbl="node1" presStyleIdx="3" presStyleCnt="4"/>
      <dgm:spPr>
        <a:solidFill>
          <a:srgbClr val="DCDDDD"/>
        </a:solidFill>
      </dgm:spPr>
      <dgm:t>
        <a:bodyPr/>
        <a:lstStyle/>
        <a:p>
          <a:endParaRPr lang="zh-TW" altLang="en-US"/>
        </a:p>
      </dgm:t>
    </dgm:pt>
    <dgm:pt modelId="{A8DFCD68-9CA7-4F94-9150-30A403A035E1}" type="pres">
      <dgm:prSet presAssocID="{0A367CF3-9162-4BA3-AAAF-556939922A04}" presName="spaceB" presStyleCnt="0"/>
      <dgm:spPr/>
      <dgm:t>
        <a:bodyPr/>
        <a:lstStyle/>
        <a:p>
          <a:endParaRPr lang="zh-TW" altLang="en-US"/>
        </a:p>
      </dgm:t>
    </dgm:pt>
  </dgm:ptLst>
  <dgm:cxnLst>
    <dgm:cxn modelId="{43B6F2A5-09D6-4B9E-8883-D2C19F43778E}" srcId="{6C795399-D06A-4AA3-9DA5-671267EB1209}" destId="{E4EAD0D4-D375-4202-ADC7-21F36C3F5EBF}" srcOrd="2" destOrd="0" parTransId="{BAD954B7-4772-4719-8C9A-33300E7ABEB8}" sibTransId="{4E0B73D7-469E-4E4A-98B7-ABA13618E1AF}"/>
    <dgm:cxn modelId="{7E78FBD8-246B-4601-8B59-4F7D26130984}" type="presOf" srcId="{6C795399-D06A-4AA3-9DA5-671267EB1209}" destId="{8867FBF3-2D9B-421B-B193-C893731955C7}" srcOrd="0" destOrd="0" presId="urn:microsoft.com/office/officeart/2005/8/layout/hProcess11"/>
    <dgm:cxn modelId="{7D7B0054-B544-4E14-B693-94289A907F5E}" type="presOf" srcId="{E4EAD0D4-D375-4202-ADC7-21F36C3F5EBF}" destId="{8EB85D91-117C-4B02-89E4-9ABFF8D21162}" srcOrd="0" destOrd="0" presId="urn:microsoft.com/office/officeart/2005/8/layout/hProcess11"/>
    <dgm:cxn modelId="{F25BD8FB-A9DA-41B9-9965-3C12AD80E1BD}" type="presOf" srcId="{0A367CF3-9162-4BA3-AAAF-556939922A04}" destId="{E3ECBB6B-630D-4ED0-89DD-21799308674B}" srcOrd="0" destOrd="0" presId="urn:microsoft.com/office/officeart/2005/8/layout/hProcess11"/>
    <dgm:cxn modelId="{B4254141-4B93-4185-9574-48ABEBD81C4D}" srcId="{6C795399-D06A-4AA3-9DA5-671267EB1209}" destId="{06671FBA-2D38-4995-BC99-08BEEDB4F572}" srcOrd="1" destOrd="0" parTransId="{55DFEAAD-C607-4EEB-B12E-FC4881AA11D0}" sibTransId="{E8B39E86-39A3-47D6-A741-32DBECFF59A8}"/>
    <dgm:cxn modelId="{0A407BE0-E9AA-430A-9655-40AF34826DC6}" srcId="{6C795399-D06A-4AA3-9DA5-671267EB1209}" destId="{0A367CF3-9162-4BA3-AAAF-556939922A04}" srcOrd="3" destOrd="0" parTransId="{D2260A3F-C27C-4CD8-8AEA-F41B649546D7}" sibTransId="{ACAF18D5-7140-48B5-BFDF-A514BB5DE520}"/>
    <dgm:cxn modelId="{A2FDC0DD-0F89-4612-9DED-8F08EB6D33F9}" srcId="{6C795399-D06A-4AA3-9DA5-671267EB1209}" destId="{B20B45FB-1937-477C-B2C9-01A11CBBAE97}" srcOrd="0" destOrd="0" parTransId="{83A6BD36-0805-4EB4-B597-6DA50504D827}" sibTransId="{6874EFE2-7341-4ED7-8CF5-C2F516797B93}"/>
    <dgm:cxn modelId="{B6A08730-3849-4E14-B959-54EF2E8E0343}" type="presOf" srcId="{B20B45FB-1937-477C-B2C9-01A11CBBAE97}" destId="{00C169E4-B08E-4866-AD96-A21956E5E2F0}" srcOrd="0" destOrd="0" presId="urn:microsoft.com/office/officeart/2005/8/layout/hProcess11"/>
    <dgm:cxn modelId="{6952017D-7138-4F04-A1DF-73434854EC08}" type="presOf" srcId="{06671FBA-2D38-4995-BC99-08BEEDB4F572}" destId="{E3AAFD06-FF87-46AA-8D9B-6034068D4C6A}" srcOrd="0" destOrd="0" presId="urn:microsoft.com/office/officeart/2005/8/layout/hProcess11"/>
    <dgm:cxn modelId="{D51414AC-64BA-4F87-81B8-190EA976420A}" type="presParOf" srcId="{8867FBF3-2D9B-421B-B193-C893731955C7}" destId="{03F9F24C-9923-4233-9415-5F5748F72046}" srcOrd="0" destOrd="0" presId="urn:microsoft.com/office/officeart/2005/8/layout/hProcess11"/>
    <dgm:cxn modelId="{0C372E3D-C3DE-4145-AA35-156DA792CE6B}" type="presParOf" srcId="{8867FBF3-2D9B-421B-B193-C893731955C7}" destId="{05B50199-81AC-488C-B0E1-6E9DD932E384}" srcOrd="1" destOrd="0" presId="urn:microsoft.com/office/officeart/2005/8/layout/hProcess11"/>
    <dgm:cxn modelId="{D8992491-8882-4F19-AE0D-152F16C23470}" type="presParOf" srcId="{05B50199-81AC-488C-B0E1-6E9DD932E384}" destId="{CA693574-D39E-4F83-90DC-353C3D215770}" srcOrd="0" destOrd="0" presId="urn:microsoft.com/office/officeart/2005/8/layout/hProcess11"/>
    <dgm:cxn modelId="{3FBACB97-E778-4197-9B25-F04E87D8EB03}" type="presParOf" srcId="{CA693574-D39E-4F83-90DC-353C3D215770}" destId="{00C169E4-B08E-4866-AD96-A21956E5E2F0}" srcOrd="0" destOrd="0" presId="urn:microsoft.com/office/officeart/2005/8/layout/hProcess11"/>
    <dgm:cxn modelId="{1ADE4D7B-8C93-44C9-AB3A-D5859444FC11}" type="presParOf" srcId="{CA693574-D39E-4F83-90DC-353C3D215770}" destId="{F33EDA8F-F901-427E-9837-25112FC9B7D3}" srcOrd="1" destOrd="0" presId="urn:microsoft.com/office/officeart/2005/8/layout/hProcess11"/>
    <dgm:cxn modelId="{F6DC2394-5AA8-4F0E-9F4D-B16D19B4787A}" type="presParOf" srcId="{CA693574-D39E-4F83-90DC-353C3D215770}" destId="{64AD73B4-435F-4BDF-B195-C762AEDE7A38}" srcOrd="2" destOrd="0" presId="urn:microsoft.com/office/officeart/2005/8/layout/hProcess11"/>
    <dgm:cxn modelId="{45A47AA7-A5FF-46BF-8F5D-07869042B7ED}" type="presParOf" srcId="{05B50199-81AC-488C-B0E1-6E9DD932E384}" destId="{84B1532A-5459-4A20-AB9A-79F3AECC6CAC}" srcOrd="1" destOrd="0" presId="urn:microsoft.com/office/officeart/2005/8/layout/hProcess11"/>
    <dgm:cxn modelId="{EF5F55A5-C4B1-445A-8B01-33E4EAE52137}" type="presParOf" srcId="{05B50199-81AC-488C-B0E1-6E9DD932E384}" destId="{23E64466-FBCC-48D5-8D73-B9C78FF71C30}" srcOrd="2" destOrd="0" presId="urn:microsoft.com/office/officeart/2005/8/layout/hProcess11"/>
    <dgm:cxn modelId="{35E22505-AE0E-4ABC-A438-23641C64717D}" type="presParOf" srcId="{23E64466-FBCC-48D5-8D73-B9C78FF71C30}" destId="{E3AAFD06-FF87-46AA-8D9B-6034068D4C6A}" srcOrd="0" destOrd="0" presId="urn:microsoft.com/office/officeart/2005/8/layout/hProcess11"/>
    <dgm:cxn modelId="{C6474F47-DF4B-4516-BFE0-2D96056AB1C1}" type="presParOf" srcId="{23E64466-FBCC-48D5-8D73-B9C78FF71C30}" destId="{4BB18E8E-91B0-4BB3-9F23-694A03C2A010}" srcOrd="1" destOrd="0" presId="urn:microsoft.com/office/officeart/2005/8/layout/hProcess11"/>
    <dgm:cxn modelId="{09EFE04F-AFB8-4349-9A9C-07DE9D57E4D5}" type="presParOf" srcId="{23E64466-FBCC-48D5-8D73-B9C78FF71C30}" destId="{D310FAC7-4B79-4AE7-930B-568AD36E89CE}" srcOrd="2" destOrd="0" presId="urn:microsoft.com/office/officeart/2005/8/layout/hProcess11"/>
    <dgm:cxn modelId="{E4E2A90E-0B8E-4664-A3D9-1B69951823DF}" type="presParOf" srcId="{05B50199-81AC-488C-B0E1-6E9DD932E384}" destId="{CD0E08D3-5225-4A10-9A27-16BF6566B9C3}" srcOrd="3" destOrd="0" presId="urn:microsoft.com/office/officeart/2005/8/layout/hProcess11"/>
    <dgm:cxn modelId="{4F0138AF-E527-437B-9EA0-88AFBFBC8912}" type="presParOf" srcId="{05B50199-81AC-488C-B0E1-6E9DD932E384}" destId="{927B9B78-2A81-4606-BC88-795772C6D609}" srcOrd="4" destOrd="0" presId="urn:microsoft.com/office/officeart/2005/8/layout/hProcess11"/>
    <dgm:cxn modelId="{48D8A3DC-B488-4FC6-AAC3-A889B92B6117}" type="presParOf" srcId="{927B9B78-2A81-4606-BC88-795772C6D609}" destId="{8EB85D91-117C-4B02-89E4-9ABFF8D21162}" srcOrd="0" destOrd="0" presId="urn:microsoft.com/office/officeart/2005/8/layout/hProcess11"/>
    <dgm:cxn modelId="{C5B525A2-C371-4E6C-804C-30DB7373C8B3}" type="presParOf" srcId="{927B9B78-2A81-4606-BC88-795772C6D609}" destId="{EA8DA098-9AB4-44A7-8C8D-2E27525C4F0F}" srcOrd="1" destOrd="0" presId="urn:microsoft.com/office/officeart/2005/8/layout/hProcess11"/>
    <dgm:cxn modelId="{2A7E9315-E6F2-4F8C-9AA5-63D5A325C65C}" type="presParOf" srcId="{927B9B78-2A81-4606-BC88-795772C6D609}" destId="{A7292482-5667-455A-9862-446F49948E3C}" srcOrd="2" destOrd="0" presId="urn:microsoft.com/office/officeart/2005/8/layout/hProcess11"/>
    <dgm:cxn modelId="{89FD7E65-EB87-4618-89A6-04FAB9EAE245}" type="presParOf" srcId="{05B50199-81AC-488C-B0E1-6E9DD932E384}" destId="{0002EBF6-7F0A-4EEA-8C87-53E602240BAF}" srcOrd="5" destOrd="0" presId="urn:microsoft.com/office/officeart/2005/8/layout/hProcess11"/>
    <dgm:cxn modelId="{5B0617C6-B9AD-4F50-BC8F-28F77D646E00}" type="presParOf" srcId="{05B50199-81AC-488C-B0E1-6E9DD932E384}" destId="{4119CD4F-59F8-47DE-9235-5406906DAFB6}" srcOrd="6" destOrd="0" presId="urn:microsoft.com/office/officeart/2005/8/layout/hProcess11"/>
    <dgm:cxn modelId="{9683267B-1320-4EFF-977E-B06EDE0E1345}" type="presParOf" srcId="{4119CD4F-59F8-47DE-9235-5406906DAFB6}" destId="{E3ECBB6B-630D-4ED0-89DD-21799308674B}" srcOrd="0" destOrd="0" presId="urn:microsoft.com/office/officeart/2005/8/layout/hProcess11"/>
    <dgm:cxn modelId="{CC63EDDE-EBF3-4DB3-92F3-EB4867B7E7F2}" type="presParOf" srcId="{4119CD4F-59F8-47DE-9235-5406906DAFB6}" destId="{981D4E84-AB69-4C25-8387-06774C67D2EC}" srcOrd="1" destOrd="0" presId="urn:microsoft.com/office/officeart/2005/8/layout/hProcess11"/>
    <dgm:cxn modelId="{11DFDBF2-74EC-4F6D-8EE0-5C057F6C77E2}" type="presParOf" srcId="{4119CD4F-59F8-47DE-9235-5406906DAFB6}" destId="{A8DFCD68-9CA7-4F94-9150-30A403A035E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A1DEAC-4B04-45E4-86D5-B943310B65D7}" type="doc">
      <dgm:prSet loTypeId="urn:microsoft.com/office/officeart/2005/8/layout/hierarchy3" loCatId="hierarchy" qsTypeId="urn:microsoft.com/office/officeart/2005/8/quickstyle/simple2" qsCatId="simple" csTypeId="urn:microsoft.com/office/officeart/2005/8/colors/accent1_2" csCatId="accent1" phldr="1"/>
      <dgm:spPr/>
      <dgm:t>
        <a:bodyPr/>
        <a:lstStyle/>
        <a:p>
          <a:endParaRPr lang="zh-TW" altLang="en-US"/>
        </a:p>
      </dgm:t>
    </dgm:pt>
    <dgm:pt modelId="{8A443241-9725-47AA-A7FB-BCAC733EDDEC}">
      <dgm:prSet/>
      <dgm:spPr>
        <a:solidFill>
          <a:srgbClr val="595857"/>
        </a:solidFill>
      </dgm:spPr>
      <dgm:t>
        <a:bodyPr/>
        <a:lstStyle/>
        <a:p>
          <a:pPr rtl="0"/>
          <a:r>
            <a:rPr lang="en-US" b="1" dirty="0" smtClean="0"/>
            <a:t>K12</a:t>
          </a:r>
          <a:r>
            <a:rPr lang="zh-TW" b="1" dirty="0" smtClean="0"/>
            <a:t>教育领域</a:t>
          </a:r>
          <a:endParaRPr lang="zh-TW" b="1" dirty="0"/>
        </a:p>
      </dgm:t>
    </dgm:pt>
    <dgm:pt modelId="{6F5ACF6F-3A91-40A4-ABC0-11B5DCA768A1}" type="parTrans" cxnId="{220F7AD4-9DAB-443F-B629-E686CBDC5C9E}">
      <dgm:prSet/>
      <dgm:spPr/>
      <dgm:t>
        <a:bodyPr/>
        <a:lstStyle/>
        <a:p>
          <a:endParaRPr lang="zh-TW" altLang="en-US" b="1"/>
        </a:p>
      </dgm:t>
    </dgm:pt>
    <dgm:pt modelId="{EDEDB601-02C5-4773-AE40-DD8AD4376FB2}" type="sibTrans" cxnId="{220F7AD4-9DAB-443F-B629-E686CBDC5C9E}">
      <dgm:prSet/>
      <dgm:spPr/>
      <dgm:t>
        <a:bodyPr/>
        <a:lstStyle/>
        <a:p>
          <a:endParaRPr lang="zh-TW" altLang="en-US" b="1"/>
        </a:p>
      </dgm:t>
    </dgm:pt>
    <dgm:pt modelId="{0A25276A-9548-41FF-B74B-DD7F8A8F4BF2}">
      <dgm:prSet custT="1"/>
      <dgm:spPr>
        <a:ln w="28575">
          <a:solidFill>
            <a:srgbClr val="595857"/>
          </a:solidFill>
        </a:ln>
      </dgm:spPr>
      <dgm:t>
        <a:bodyPr/>
        <a:lstStyle/>
        <a:p>
          <a:pPr rtl="0"/>
          <a:r>
            <a:rPr lang="en-US" sz="1800" b="1" dirty="0" smtClean="0"/>
            <a:t>K12</a:t>
          </a:r>
          <a:r>
            <a:rPr lang="zh-TW" sz="1800" b="1" dirty="0" smtClean="0"/>
            <a:t>在線教育市場火爆引無數公司追捧</a:t>
          </a:r>
          <a:endParaRPr lang="zh-TW" sz="1800" b="1" dirty="0"/>
        </a:p>
      </dgm:t>
    </dgm:pt>
    <dgm:pt modelId="{4F3B4851-B09B-42AB-8208-592F14963EA4}" type="parTrans" cxnId="{7C45E089-4AD2-4F1A-BBD4-13D88EDF7020}">
      <dgm:prSet/>
      <dgm:spPr>
        <a:ln w="28575">
          <a:solidFill>
            <a:srgbClr val="595857"/>
          </a:solidFill>
        </a:ln>
      </dgm:spPr>
      <dgm:t>
        <a:bodyPr/>
        <a:lstStyle/>
        <a:p>
          <a:endParaRPr lang="zh-TW" altLang="en-US" b="1"/>
        </a:p>
      </dgm:t>
    </dgm:pt>
    <dgm:pt modelId="{526D8689-34D8-4956-A352-3567075F24C3}" type="sibTrans" cxnId="{7C45E089-4AD2-4F1A-BBD4-13D88EDF7020}">
      <dgm:prSet/>
      <dgm:spPr/>
      <dgm:t>
        <a:bodyPr/>
        <a:lstStyle/>
        <a:p>
          <a:endParaRPr lang="zh-TW" altLang="en-US" b="1"/>
        </a:p>
      </dgm:t>
    </dgm:pt>
    <dgm:pt modelId="{A8DBA3DB-A2EC-4C29-B7C4-4726B6260B3D}">
      <dgm:prSet custT="1"/>
      <dgm:spPr>
        <a:ln w="28575">
          <a:solidFill>
            <a:srgbClr val="595857"/>
          </a:solidFill>
        </a:ln>
      </dgm:spPr>
      <dgm:t>
        <a:bodyPr/>
        <a:lstStyle/>
        <a:p>
          <a:pPr rtl="0"/>
          <a:r>
            <a:rPr lang="zh-TW" sz="1800" b="1" dirty="0" smtClean="0"/>
            <a:t>傳統面授機構開闢移動互聯網教育領域</a:t>
          </a:r>
          <a:endParaRPr lang="zh-TW" altLang="en-US" sz="1800" b="1" dirty="0"/>
        </a:p>
      </dgm:t>
    </dgm:pt>
    <dgm:pt modelId="{5A62D2CE-807F-4788-BC10-480B13FC720D}" type="parTrans" cxnId="{A60F5D2B-6569-46C7-A37E-DE4BE3EB1D21}">
      <dgm:prSet/>
      <dgm:spPr>
        <a:ln w="28575">
          <a:solidFill>
            <a:srgbClr val="595857"/>
          </a:solidFill>
        </a:ln>
      </dgm:spPr>
      <dgm:t>
        <a:bodyPr/>
        <a:lstStyle/>
        <a:p>
          <a:endParaRPr lang="zh-TW" altLang="en-US" b="1"/>
        </a:p>
      </dgm:t>
    </dgm:pt>
    <dgm:pt modelId="{05A4782B-CD5D-4FA4-978F-E91FA602CFCC}" type="sibTrans" cxnId="{A60F5D2B-6569-46C7-A37E-DE4BE3EB1D21}">
      <dgm:prSet/>
      <dgm:spPr/>
      <dgm:t>
        <a:bodyPr/>
        <a:lstStyle/>
        <a:p>
          <a:endParaRPr lang="zh-TW" altLang="en-US" b="1"/>
        </a:p>
      </dgm:t>
    </dgm:pt>
    <dgm:pt modelId="{2E3FCC45-A4B5-4A24-BD25-1703F84B7D14}">
      <dgm:prSet custT="1"/>
      <dgm:spPr>
        <a:ln w="28575">
          <a:solidFill>
            <a:srgbClr val="595857"/>
          </a:solidFill>
        </a:ln>
      </dgm:spPr>
      <dgm:t>
        <a:bodyPr/>
        <a:lstStyle/>
        <a:p>
          <a:pPr rtl="0"/>
          <a:r>
            <a:rPr lang="zh-TW" sz="1800" b="1" dirty="0" smtClean="0"/>
            <a:t>社交類家庭作業問答平颱風潮來襲</a:t>
          </a:r>
          <a:endParaRPr lang="zh-TW" altLang="en-US" sz="1800" b="1" dirty="0"/>
        </a:p>
      </dgm:t>
    </dgm:pt>
    <dgm:pt modelId="{8122E4EE-4C24-46CC-9B7C-EDC4273F5065}" type="parTrans" cxnId="{39E2E789-0D6C-4ADD-ADFF-525CD5E4F521}">
      <dgm:prSet/>
      <dgm:spPr>
        <a:ln w="28575">
          <a:solidFill>
            <a:srgbClr val="595857"/>
          </a:solidFill>
        </a:ln>
      </dgm:spPr>
      <dgm:t>
        <a:bodyPr/>
        <a:lstStyle/>
        <a:p>
          <a:endParaRPr lang="zh-TW" altLang="en-US" b="1"/>
        </a:p>
      </dgm:t>
    </dgm:pt>
    <dgm:pt modelId="{6137E058-B38E-4039-B1A0-487E851A593A}" type="sibTrans" cxnId="{39E2E789-0D6C-4ADD-ADFF-525CD5E4F521}">
      <dgm:prSet/>
      <dgm:spPr/>
      <dgm:t>
        <a:bodyPr/>
        <a:lstStyle/>
        <a:p>
          <a:endParaRPr lang="zh-TW" altLang="en-US" b="1"/>
        </a:p>
      </dgm:t>
    </dgm:pt>
    <dgm:pt modelId="{13CA2519-03BA-4527-AE4C-1ABBCC80FDCB}">
      <dgm:prSet custT="1"/>
      <dgm:spPr>
        <a:ln w="28575">
          <a:solidFill>
            <a:srgbClr val="595857"/>
          </a:solidFill>
        </a:ln>
      </dgm:spPr>
      <dgm:t>
        <a:bodyPr/>
        <a:lstStyle/>
        <a:p>
          <a:pPr rtl="0"/>
          <a:r>
            <a:rPr lang="zh-TW" sz="1800" b="1" dirty="0" smtClean="0"/>
            <a:t>數據管理在</a:t>
          </a:r>
          <a:r>
            <a:rPr lang="en-US" sz="1800" b="1" dirty="0" smtClean="0"/>
            <a:t>K12</a:t>
          </a:r>
          <a:r>
            <a:rPr lang="zh-TW" sz="1800" b="1" dirty="0" smtClean="0"/>
            <a:t>領域的嘗試和應用</a:t>
          </a:r>
          <a:endParaRPr lang="zh-TW" sz="1800" b="1" dirty="0"/>
        </a:p>
      </dgm:t>
    </dgm:pt>
    <dgm:pt modelId="{2CCB6E61-B857-47A6-8716-C7B742B6A414}" type="parTrans" cxnId="{F4CADAEC-4155-4BEA-939D-C28F75EC782D}">
      <dgm:prSet/>
      <dgm:spPr>
        <a:ln w="28575">
          <a:solidFill>
            <a:srgbClr val="595857"/>
          </a:solidFill>
        </a:ln>
      </dgm:spPr>
      <dgm:t>
        <a:bodyPr/>
        <a:lstStyle/>
        <a:p>
          <a:endParaRPr lang="zh-TW" altLang="en-US" b="1"/>
        </a:p>
      </dgm:t>
    </dgm:pt>
    <dgm:pt modelId="{4A82C57A-253A-4ECE-8737-0ABA59FB6177}" type="sibTrans" cxnId="{F4CADAEC-4155-4BEA-939D-C28F75EC782D}">
      <dgm:prSet/>
      <dgm:spPr/>
      <dgm:t>
        <a:bodyPr/>
        <a:lstStyle/>
        <a:p>
          <a:endParaRPr lang="zh-TW" altLang="en-US" b="1"/>
        </a:p>
      </dgm:t>
    </dgm:pt>
    <dgm:pt modelId="{F10D5130-AEDF-4E78-84E5-DC0BBE6EE518}">
      <dgm:prSet custT="1"/>
      <dgm:spPr>
        <a:ln w="28575">
          <a:solidFill>
            <a:srgbClr val="595857"/>
          </a:solidFill>
        </a:ln>
      </dgm:spPr>
      <dgm:t>
        <a:bodyPr/>
        <a:lstStyle/>
        <a:p>
          <a:pPr rtl="0"/>
          <a:r>
            <a:rPr lang="zh-TW" sz="1600" b="1" dirty="0" smtClean="0"/>
            <a:t>虛擬課堂：實現直播教室與電視機、電腦、手機</a:t>
          </a:r>
          <a:r>
            <a:rPr lang="en-US" sz="1600" b="1" dirty="0" smtClean="0"/>
            <a:t>/iPad</a:t>
          </a:r>
          <a:r>
            <a:rPr lang="zh-TW" sz="1600" b="1" dirty="0" smtClean="0"/>
            <a:t>聯動</a:t>
          </a:r>
          <a:endParaRPr lang="zh-TW" sz="1600" b="1" dirty="0"/>
        </a:p>
      </dgm:t>
    </dgm:pt>
    <dgm:pt modelId="{AFBA708A-004C-41BB-97B2-FEDAD4BE360E}" type="parTrans" cxnId="{251F9836-C980-4E9D-8E6E-D098F43C4018}">
      <dgm:prSet/>
      <dgm:spPr>
        <a:ln w="28575">
          <a:solidFill>
            <a:srgbClr val="595857"/>
          </a:solidFill>
        </a:ln>
      </dgm:spPr>
      <dgm:t>
        <a:bodyPr/>
        <a:lstStyle/>
        <a:p>
          <a:endParaRPr lang="zh-TW" altLang="en-US" b="1"/>
        </a:p>
      </dgm:t>
    </dgm:pt>
    <dgm:pt modelId="{F3760379-D892-4018-BE78-5568B17BA807}" type="sibTrans" cxnId="{251F9836-C980-4E9D-8E6E-D098F43C4018}">
      <dgm:prSet/>
      <dgm:spPr/>
      <dgm:t>
        <a:bodyPr/>
        <a:lstStyle/>
        <a:p>
          <a:endParaRPr lang="zh-TW" altLang="en-US" b="1"/>
        </a:p>
      </dgm:t>
    </dgm:pt>
    <dgm:pt modelId="{8E5B88BB-780A-4F8C-82AA-F8551952F9F8}">
      <dgm:prSet/>
      <dgm:spPr>
        <a:solidFill>
          <a:srgbClr val="B69C5C"/>
        </a:solidFill>
      </dgm:spPr>
      <dgm:t>
        <a:bodyPr/>
        <a:lstStyle/>
        <a:p>
          <a:pPr rtl="0"/>
          <a:r>
            <a:rPr lang="zh-TW" b="1" dirty="0" smtClean="0"/>
            <a:t>外語教育領域</a:t>
          </a:r>
          <a:endParaRPr lang="zh-TW" b="1" dirty="0"/>
        </a:p>
      </dgm:t>
    </dgm:pt>
    <dgm:pt modelId="{8DDB829A-FD96-489F-8CA9-5FC8BC9E6349}" type="parTrans" cxnId="{270847F9-D91E-4A5D-8E3F-DFC9CA70B230}">
      <dgm:prSet/>
      <dgm:spPr/>
      <dgm:t>
        <a:bodyPr/>
        <a:lstStyle/>
        <a:p>
          <a:endParaRPr lang="zh-TW" altLang="en-US" b="1"/>
        </a:p>
      </dgm:t>
    </dgm:pt>
    <dgm:pt modelId="{72F7BCB9-DE20-48DA-B4C9-4EE560868328}" type="sibTrans" cxnId="{270847F9-D91E-4A5D-8E3F-DFC9CA70B230}">
      <dgm:prSet/>
      <dgm:spPr/>
      <dgm:t>
        <a:bodyPr/>
        <a:lstStyle/>
        <a:p>
          <a:endParaRPr lang="zh-TW" altLang="en-US" b="1"/>
        </a:p>
      </dgm:t>
    </dgm:pt>
    <dgm:pt modelId="{F48AB83C-7B5B-41D5-B751-4A37B6DD4BC2}">
      <dgm:prSet custT="1"/>
      <dgm:spPr>
        <a:ln w="28575">
          <a:solidFill>
            <a:srgbClr val="B69C5C"/>
          </a:solidFill>
        </a:ln>
      </dgm:spPr>
      <dgm:t>
        <a:bodyPr/>
        <a:lstStyle/>
        <a:p>
          <a:pPr rtl="0"/>
          <a:r>
            <a:rPr lang="zh-TW" sz="1800" b="1" dirty="0" smtClean="0"/>
            <a:t>網站多數規模不大規模化集中效應將體現</a:t>
          </a:r>
          <a:endParaRPr lang="zh-TW" altLang="en-US" sz="1800" b="1" dirty="0"/>
        </a:p>
      </dgm:t>
    </dgm:pt>
    <dgm:pt modelId="{E39C1253-7457-4138-813A-54942B769709}" type="parTrans" cxnId="{D79B8E00-6E4D-40D2-A605-C5F89783777D}">
      <dgm:prSet/>
      <dgm:spPr>
        <a:ln w="28575">
          <a:solidFill>
            <a:srgbClr val="B69C5C"/>
          </a:solidFill>
        </a:ln>
      </dgm:spPr>
      <dgm:t>
        <a:bodyPr/>
        <a:lstStyle/>
        <a:p>
          <a:endParaRPr lang="zh-TW" altLang="en-US" b="1"/>
        </a:p>
      </dgm:t>
    </dgm:pt>
    <dgm:pt modelId="{1F10C2D7-FADB-4A1D-BDEB-5BD343C42038}" type="sibTrans" cxnId="{D79B8E00-6E4D-40D2-A605-C5F89783777D}">
      <dgm:prSet/>
      <dgm:spPr/>
      <dgm:t>
        <a:bodyPr/>
        <a:lstStyle/>
        <a:p>
          <a:endParaRPr lang="zh-TW" altLang="en-US" b="1"/>
        </a:p>
      </dgm:t>
    </dgm:pt>
    <dgm:pt modelId="{DC48CD08-A9F9-47EE-87CF-3968912CF81B}">
      <dgm:prSet custT="1"/>
      <dgm:spPr>
        <a:ln w="28575">
          <a:solidFill>
            <a:srgbClr val="B69C5C"/>
          </a:solidFill>
        </a:ln>
      </dgm:spPr>
      <dgm:t>
        <a:bodyPr/>
        <a:lstStyle/>
        <a:p>
          <a:pPr rtl="0"/>
          <a:r>
            <a:rPr lang="zh-TW" sz="1800" b="1" dirty="0" smtClean="0"/>
            <a:t>老牌企業線上線下教育結合緊密</a:t>
          </a:r>
          <a:endParaRPr lang="zh-TW" altLang="en-US" sz="1800" b="1" dirty="0"/>
        </a:p>
      </dgm:t>
    </dgm:pt>
    <dgm:pt modelId="{C5A85541-34DF-44DB-82FA-5AE8D360BC64}" type="parTrans" cxnId="{DDECD4E1-D3AF-42D6-9378-094991F54836}">
      <dgm:prSet/>
      <dgm:spPr>
        <a:ln w="28575">
          <a:solidFill>
            <a:srgbClr val="B69C5C"/>
          </a:solidFill>
        </a:ln>
      </dgm:spPr>
      <dgm:t>
        <a:bodyPr/>
        <a:lstStyle/>
        <a:p>
          <a:endParaRPr lang="zh-TW" altLang="en-US" b="1"/>
        </a:p>
      </dgm:t>
    </dgm:pt>
    <dgm:pt modelId="{63736A23-43E5-4094-A185-63E8B8CDB6F7}" type="sibTrans" cxnId="{DDECD4E1-D3AF-42D6-9378-094991F54836}">
      <dgm:prSet/>
      <dgm:spPr/>
      <dgm:t>
        <a:bodyPr/>
        <a:lstStyle/>
        <a:p>
          <a:endParaRPr lang="zh-TW" altLang="en-US" b="1"/>
        </a:p>
      </dgm:t>
    </dgm:pt>
    <dgm:pt modelId="{5EC4DB59-84B8-494D-927A-EDA3FE85283C}">
      <dgm:prSet custT="1"/>
      <dgm:spPr>
        <a:ln w="28575">
          <a:solidFill>
            <a:srgbClr val="B69C5C"/>
          </a:solidFill>
        </a:ln>
      </dgm:spPr>
      <dgm:t>
        <a:bodyPr/>
        <a:lstStyle/>
        <a:p>
          <a:pPr rtl="0"/>
          <a:r>
            <a:rPr lang="zh-TW" sz="1800" b="1" dirty="0" smtClean="0"/>
            <a:t>新興企業開創大眾化平價英語學習時代</a:t>
          </a:r>
          <a:endParaRPr lang="zh-TW" altLang="en-US" sz="1800" b="1" dirty="0"/>
        </a:p>
      </dgm:t>
    </dgm:pt>
    <dgm:pt modelId="{047B3740-D6FF-4D36-A0D0-5F7B9728BC34}" type="parTrans" cxnId="{75E20416-FE9C-422F-BFBB-B711ADD95513}">
      <dgm:prSet/>
      <dgm:spPr>
        <a:ln w="28575">
          <a:solidFill>
            <a:srgbClr val="B69C5C"/>
          </a:solidFill>
        </a:ln>
      </dgm:spPr>
      <dgm:t>
        <a:bodyPr/>
        <a:lstStyle/>
        <a:p>
          <a:endParaRPr lang="zh-TW" altLang="en-US" b="1"/>
        </a:p>
      </dgm:t>
    </dgm:pt>
    <dgm:pt modelId="{C67CF38E-A0AA-4633-8301-460483627C08}" type="sibTrans" cxnId="{75E20416-FE9C-422F-BFBB-B711ADD95513}">
      <dgm:prSet/>
      <dgm:spPr/>
      <dgm:t>
        <a:bodyPr/>
        <a:lstStyle/>
        <a:p>
          <a:endParaRPr lang="zh-TW" altLang="en-US" b="1"/>
        </a:p>
      </dgm:t>
    </dgm:pt>
    <dgm:pt modelId="{529E0860-4A85-46E1-9C91-B50D4A204147}">
      <dgm:prSet/>
      <dgm:spPr>
        <a:solidFill>
          <a:srgbClr val="D2B46C"/>
        </a:solidFill>
      </dgm:spPr>
      <dgm:t>
        <a:bodyPr/>
        <a:lstStyle/>
        <a:p>
          <a:pPr rtl="0"/>
          <a:r>
            <a:rPr lang="zh-TW" b="1" dirty="0" smtClean="0"/>
            <a:t>職業教育領域</a:t>
          </a:r>
          <a:endParaRPr lang="zh-TW" b="1" dirty="0"/>
        </a:p>
      </dgm:t>
    </dgm:pt>
    <dgm:pt modelId="{DECBA71E-ACC6-463B-8BCA-4AE076BDFABC}" type="parTrans" cxnId="{C6C49094-E706-4184-9871-327EF9553BAF}">
      <dgm:prSet/>
      <dgm:spPr/>
      <dgm:t>
        <a:bodyPr/>
        <a:lstStyle/>
        <a:p>
          <a:endParaRPr lang="zh-TW" altLang="en-US" b="1"/>
        </a:p>
      </dgm:t>
    </dgm:pt>
    <dgm:pt modelId="{F0F717CC-F085-4609-AB77-174032F1E7EB}" type="sibTrans" cxnId="{C6C49094-E706-4184-9871-327EF9553BAF}">
      <dgm:prSet/>
      <dgm:spPr/>
      <dgm:t>
        <a:bodyPr/>
        <a:lstStyle/>
        <a:p>
          <a:endParaRPr lang="zh-TW" altLang="en-US" b="1"/>
        </a:p>
      </dgm:t>
    </dgm:pt>
    <dgm:pt modelId="{9BBF918A-2FD5-473F-BD14-B2DA37FA475B}">
      <dgm:prSet custT="1"/>
      <dgm:spPr>
        <a:ln w="28575">
          <a:solidFill>
            <a:srgbClr val="D2B46C"/>
          </a:solidFill>
        </a:ln>
      </dgm:spPr>
      <dgm:t>
        <a:bodyPr/>
        <a:lstStyle/>
        <a:p>
          <a:pPr rtl="0"/>
          <a:r>
            <a:rPr lang="zh-TW" sz="1800" b="1" dirty="0" smtClean="0"/>
            <a:t>競爭最激烈前景最被看好</a:t>
          </a:r>
          <a:endParaRPr lang="zh-TW" altLang="en-US" sz="1800" b="1" dirty="0"/>
        </a:p>
      </dgm:t>
    </dgm:pt>
    <dgm:pt modelId="{0D6C77FB-5860-477D-9521-84EC13781502}" type="parTrans" cxnId="{950D1938-C6B4-457A-B917-BCA430000713}">
      <dgm:prSet/>
      <dgm:spPr>
        <a:ln w="28575">
          <a:solidFill>
            <a:srgbClr val="D2B46C"/>
          </a:solidFill>
        </a:ln>
      </dgm:spPr>
      <dgm:t>
        <a:bodyPr/>
        <a:lstStyle/>
        <a:p>
          <a:endParaRPr lang="zh-TW" altLang="en-US" b="1"/>
        </a:p>
      </dgm:t>
    </dgm:pt>
    <dgm:pt modelId="{BC11BBDE-B8FF-4909-B403-DBBEA8711251}" type="sibTrans" cxnId="{950D1938-C6B4-457A-B917-BCA430000713}">
      <dgm:prSet/>
      <dgm:spPr/>
      <dgm:t>
        <a:bodyPr/>
        <a:lstStyle/>
        <a:p>
          <a:endParaRPr lang="zh-TW" altLang="en-US" b="1"/>
        </a:p>
      </dgm:t>
    </dgm:pt>
    <dgm:pt modelId="{8456C326-CE6F-4802-BD6D-8EA4738AECC8}">
      <dgm:prSet custT="1"/>
      <dgm:spPr>
        <a:ln w="28575">
          <a:solidFill>
            <a:srgbClr val="D2B46C"/>
          </a:solidFill>
        </a:ln>
      </dgm:spPr>
      <dgm:t>
        <a:bodyPr/>
        <a:lstStyle/>
        <a:p>
          <a:pPr rtl="0"/>
          <a:r>
            <a:rPr lang="zh-TW" sz="1800" b="1" dirty="0" smtClean="0"/>
            <a:t>市場規模尚小，盈利不易</a:t>
          </a:r>
          <a:endParaRPr lang="zh-TW" altLang="en-US" sz="1800" b="1" dirty="0"/>
        </a:p>
      </dgm:t>
    </dgm:pt>
    <dgm:pt modelId="{A96F508A-21DA-4E0D-BDFB-FBAB0B19CF3A}" type="parTrans" cxnId="{0D09C3CC-62EB-4009-9F58-56EF1D5161C4}">
      <dgm:prSet/>
      <dgm:spPr>
        <a:ln w="28575">
          <a:solidFill>
            <a:srgbClr val="D2B46C"/>
          </a:solidFill>
        </a:ln>
      </dgm:spPr>
      <dgm:t>
        <a:bodyPr/>
        <a:lstStyle/>
        <a:p>
          <a:endParaRPr lang="zh-TW" altLang="en-US" b="1"/>
        </a:p>
      </dgm:t>
    </dgm:pt>
    <dgm:pt modelId="{E070F033-C292-49DA-A587-98EEC36D78C5}" type="sibTrans" cxnId="{0D09C3CC-62EB-4009-9F58-56EF1D5161C4}">
      <dgm:prSet/>
      <dgm:spPr/>
      <dgm:t>
        <a:bodyPr/>
        <a:lstStyle/>
        <a:p>
          <a:endParaRPr lang="zh-TW" altLang="en-US" b="1"/>
        </a:p>
      </dgm:t>
    </dgm:pt>
    <dgm:pt modelId="{553EC22F-4075-49F8-A843-E920A2B63006}">
      <dgm:prSet custT="1"/>
      <dgm:spPr>
        <a:ln w="28575">
          <a:solidFill>
            <a:srgbClr val="D2B46C"/>
          </a:solidFill>
        </a:ln>
      </dgm:spPr>
      <dgm:t>
        <a:bodyPr/>
        <a:lstStyle/>
        <a:p>
          <a:pPr rtl="0"/>
          <a:r>
            <a:rPr lang="zh-TW" sz="1800" b="1" dirty="0" smtClean="0"/>
            <a:t>政策和環境利好，可與招聘渠道對接</a:t>
          </a:r>
          <a:endParaRPr lang="zh-TW" altLang="en-US" sz="1800" b="1" dirty="0"/>
        </a:p>
      </dgm:t>
    </dgm:pt>
    <dgm:pt modelId="{98421FBD-E4C5-4DEA-B2F1-ADF9A035333C}" type="parTrans" cxnId="{A7B21770-76CF-4839-80FD-0702CF2E8E50}">
      <dgm:prSet/>
      <dgm:spPr>
        <a:ln w="28575">
          <a:solidFill>
            <a:srgbClr val="D2B46C"/>
          </a:solidFill>
        </a:ln>
      </dgm:spPr>
      <dgm:t>
        <a:bodyPr/>
        <a:lstStyle/>
        <a:p>
          <a:endParaRPr lang="zh-TW" altLang="en-US" b="1"/>
        </a:p>
      </dgm:t>
    </dgm:pt>
    <dgm:pt modelId="{E46384FC-7421-495C-8F3C-730A74196D2F}" type="sibTrans" cxnId="{A7B21770-76CF-4839-80FD-0702CF2E8E50}">
      <dgm:prSet/>
      <dgm:spPr/>
      <dgm:t>
        <a:bodyPr/>
        <a:lstStyle/>
        <a:p>
          <a:endParaRPr lang="zh-TW" altLang="en-US" b="1"/>
        </a:p>
      </dgm:t>
    </dgm:pt>
    <dgm:pt modelId="{9F4F789F-282A-4E74-B2F0-286E1E5CB80B}">
      <dgm:prSet custT="1"/>
      <dgm:spPr>
        <a:ln w="28575">
          <a:solidFill>
            <a:srgbClr val="D2B46C"/>
          </a:solidFill>
        </a:ln>
      </dgm:spPr>
      <dgm:t>
        <a:bodyPr/>
        <a:lstStyle/>
        <a:p>
          <a:pPr rtl="0"/>
          <a:r>
            <a:rPr lang="zh-TW" sz="1800" b="1" dirty="0" smtClean="0"/>
            <a:t>企業陸續推出移動端課程</a:t>
          </a:r>
          <a:endParaRPr lang="zh-TW" altLang="en-US" sz="1800" b="1" dirty="0"/>
        </a:p>
      </dgm:t>
    </dgm:pt>
    <dgm:pt modelId="{4F360F88-7A48-40EE-AAF4-A05B30740885}" type="parTrans" cxnId="{3E3B1028-BED0-4AA2-8313-96348340206E}">
      <dgm:prSet/>
      <dgm:spPr>
        <a:ln w="28575">
          <a:solidFill>
            <a:srgbClr val="D2B46C"/>
          </a:solidFill>
        </a:ln>
      </dgm:spPr>
      <dgm:t>
        <a:bodyPr/>
        <a:lstStyle/>
        <a:p>
          <a:endParaRPr lang="zh-TW" altLang="en-US" b="1"/>
        </a:p>
      </dgm:t>
    </dgm:pt>
    <dgm:pt modelId="{0DD13466-1C2D-4086-9129-74C433420676}" type="sibTrans" cxnId="{3E3B1028-BED0-4AA2-8313-96348340206E}">
      <dgm:prSet/>
      <dgm:spPr/>
      <dgm:t>
        <a:bodyPr/>
        <a:lstStyle/>
        <a:p>
          <a:endParaRPr lang="zh-TW" altLang="en-US" b="1"/>
        </a:p>
      </dgm:t>
    </dgm:pt>
    <dgm:pt modelId="{469C9D1B-EA46-4021-9682-ABF0EE1AC58A}">
      <dgm:prSet custT="1"/>
      <dgm:spPr>
        <a:ln w="28575">
          <a:solidFill>
            <a:srgbClr val="D2B46C"/>
          </a:solidFill>
        </a:ln>
      </dgm:spPr>
      <dgm:t>
        <a:bodyPr/>
        <a:lstStyle/>
        <a:p>
          <a:pPr rtl="0"/>
          <a:r>
            <a:rPr lang="zh-TW" sz="1800" b="1" dirty="0" smtClean="0"/>
            <a:t>課程內容愈加多樣化非</a:t>
          </a:r>
          <a:r>
            <a:rPr lang="en-US" sz="1800" b="1" dirty="0" smtClean="0"/>
            <a:t>IT</a:t>
          </a:r>
          <a:r>
            <a:rPr lang="zh-TW" sz="1800" b="1" dirty="0" smtClean="0"/>
            <a:t>類課程活躍</a:t>
          </a:r>
          <a:endParaRPr lang="zh-TW" sz="1800" b="1" dirty="0"/>
        </a:p>
      </dgm:t>
    </dgm:pt>
    <dgm:pt modelId="{399D1576-9D1B-476D-88A0-985EBDB1E8F2}" type="parTrans" cxnId="{479E109A-B42B-4027-8449-48434255C15A}">
      <dgm:prSet/>
      <dgm:spPr>
        <a:ln w="28575">
          <a:solidFill>
            <a:srgbClr val="D2B46C"/>
          </a:solidFill>
        </a:ln>
      </dgm:spPr>
      <dgm:t>
        <a:bodyPr/>
        <a:lstStyle/>
        <a:p>
          <a:endParaRPr lang="zh-TW" altLang="en-US" b="1"/>
        </a:p>
      </dgm:t>
    </dgm:pt>
    <dgm:pt modelId="{49EDA96D-953C-4ED4-B59E-A90283B23921}" type="sibTrans" cxnId="{479E109A-B42B-4027-8449-48434255C15A}">
      <dgm:prSet/>
      <dgm:spPr/>
      <dgm:t>
        <a:bodyPr/>
        <a:lstStyle/>
        <a:p>
          <a:endParaRPr lang="zh-TW" altLang="en-US" b="1"/>
        </a:p>
      </dgm:t>
    </dgm:pt>
    <dgm:pt modelId="{9A2ED676-A1BE-45B2-81B1-9B3C2F886B37}" type="pres">
      <dgm:prSet presAssocID="{6AA1DEAC-4B04-45E4-86D5-B943310B65D7}" presName="diagram" presStyleCnt="0">
        <dgm:presLayoutVars>
          <dgm:chPref val="1"/>
          <dgm:dir/>
          <dgm:animOne val="branch"/>
          <dgm:animLvl val="lvl"/>
          <dgm:resizeHandles/>
        </dgm:presLayoutVars>
      </dgm:prSet>
      <dgm:spPr/>
      <dgm:t>
        <a:bodyPr/>
        <a:lstStyle/>
        <a:p>
          <a:endParaRPr lang="zh-TW" altLang="en-US"/>
        </a:p>
      </dgm:t>
    </dgm:pt>
    <dgm:pt modelId="{F2739432-A899-430D-81A4-E1BC11B0528B}" type="pres">
      <dgm:prSet presAssocID="{8A443241-9725-47AA-A7FB-BCAC733EDDEC}" presName="root" presStyleCnt="0"/>
      <dgm:spPr/>
    </dgm:pt>
    <dgm:pt modelId="{DA99DF8D-1977-43AC-95CA-C2AFE64BBBBA}" type="pres">
      <dgm:prSet presAssocID="{8A443241-9725-47AA-A7FB-BCAC733EDDEC}" presName="rootComposite" presStyleCnt="0"/>
      <dgm:spPr/>
    </dgm:pt>
    <dgm:pt modelId="{46E9F5E5-AABA-4273-AE9F-C836FDD8A4AF}" type="pres">
      <dgm:prSet presAssocID="{8A443241-9725-47AA-A7FB-BCAC733EDDEC}" presName="rootText" presStyleLbl="node1" presStyleIdx="0" presStyleCnt="3"/>
      <dgm:spPr/>
      <dgm:t>
        <a:bodyPr/>
        <a:lstStyle/>
        <a:p>
          <a:endParaRPr lang="zh-TW" altLang="en-US"/>
        </a:p>
      </dgm:t>
    </dgm:pt>
    <dgm:pt modelId="{B9B487D4-8481-4514-ADA8-EB58F3047B96}" type="pres">
      <dgm:prSet presAssocID="{8A443241-9725-47AA-A7FB-BCAC733EDDEC}" presName="rootConnector" presStyleLbl="node1" presStyleIdx="0" presStyleCnt="3"/>
      <dgm:spPr/>
      <dgm:t>
        <a:bodyPr/>
        <a:lstStyle/>
        <a:p>
          <a:endParaRPr lang="zh-TW" altLang="en-US"/>
        </a:p>
      </dgm:t>
    </dgm:pt>
    <dgm:pt modelId="{BEF49458-C00C-4240-81BF-8B1ADB906BF9}" type="pres">
      <dgm:prSet presAssocID="{8A443241-9725-47AA-A7FB-BCAC733EDDEC}" presName="childShape" presStyleCnt="0"/>
      <dgm:spPr/>
    </dgm:pt>
    <dgm:pt modelId="{3222ECCD-287B-4952-8FD3-CC0D2765EFB1}" type="pres">
      <dgm:prSet presAssocID="{4F3B4851-B09B-42AB-8208-592F14963EA4}" presName="Name13" presStyleLbl="parChTrans1D2" presStyleIdx="0" presStyleCnt="13"/>
      <dgm:spPr/>
      <dgm:t>
        <a:bodyPr/>
        <a:lstStyle/>
        <a:p>
          <a:endParaRPr lang="zh-TW" altLang="en-US"/>
        </a:p>
      </dgm:t>
    </dgm:pt>
    <dgm:pt modelId="{C6C3C267-A2AD-49C8-A008-D22A04E0DC22}" type="pres">
      <dgm:prSet presAssocID="{0A25276A-9548-41FF-B74B-DD7F8A8F4BF2}" presName="childText" presStyleLbl="bgAcc1" presStyleIdx="0" presStyleCnt="13">
        <dgm:presLayoutVars>
          <dgm:bulletEnabled val="1"/>
        </dgm:presLayoutVars>
      </dgm:prSet>
      <dgm:spPr/>
      <dgm:t>
        <a:bodyPr/>
        <a:lstStyle/>
        <a:p>
          <a:endParaRPr lang="zh-TW" altLang="en-US"/>
        </a:p>
      </dgm:t>
    </dgm:pt>
    <dgm:pt modelId="{051F5BC4-55AA-453F-8D5A-08B8EAA69F55}" type="pres">
      <dgm:prSet presAssocID="{5A62D2CE-807F-4788-BC10-480B13FC720D}" presName="Name13" presStyleLbl="parChTrans1D2" presStyleIdx="1" presStyleCnt="13"/>
      <dgm:spPr/>
      <dgm:t>
        <a:bodyPr/>
        <a:lstStyle/>
        <a:p>
          <a:endParaRPr lang="zh-TW" altLang="en-US"/>
        </a:p>
      </dgm:t>
    </dgm:pt>
    <dgm:pt modelId="{8F3B9343-0B2C-4DBE-8BCE-08EA96DCE572}" type="pres">
      <dgm:prSet presAssocID="{A8DBA3DB-A2EC-4C29-B7C4-4726B6260B3D}" presName="childText" presStyleLbl="bgAcc1" presStyleIdx="1" presStyleCnt="13">
        <dgm:presLayoutVars>
          <dgm:bulletEnabled val="1"/>
        </dgm:presLayoutVars>
      </dgm:prSet>
      <dgm:spPr/>
      <dgm:t>
        <a:bodyPr/>
        <a:lstStyle/>
        <a:p>
          <a:endParaRPr lang="zh-TW" altLang="en-US"/>
        </a:p>
      </dgm:t>
    </dgm:pt>
    <dgm:pt modelId="{50D9C768-5BA3-4B5B-B87F-917DE800A0D9}" type="pres">
      <dgm:prSet presAssocID="{8122E4EE-4C24-46CC-9B7C-EDC4273F5065}" presName="Name13" presStyleLbl="parChTrans1D2" presStyleIdx="2" presStyleCnt="13"/>
      <dgm:spPr/>
      <dgm:t>
        <a:bodyPr/>
        <a:lstStyle/>
        <a:p>
          <a:endParaRPr lang="zh-TW" altLang="en-US"/>
        </a:p>
      </dgm:t>
    </dgm:pt>
    <dgm:pt modelId="{65F80D1B-13E3-4FB9-AD55-581E1EC319B7}" type="pres">
      <dgm:prSet presAssocID="{2E3FCC45-A4B5-4A24-BD25-1703F84B7D14}" presName="childText" presStyleLbl="bgAcc1" presStyleIdx="2" presStyleCnt="13">
        <dgm:presLayoutVars>
          <dgm:bulletEnabled val="1"/>
        </dgm:presLayoutVars>
      </dgm:prSet>
      <dgm:spPr/>
      <dgm:t>
        <a:bodyPr/>
        <a:lstStyle/>
        <a:p>
          <a:endParaRPr lang="zh-TW" altLang="en-US"/>
        </a:p>
      </dgm:t>
    </dgm:pt>
    <dgm:pt modelId="{B0B16D3E-2EB4-4851-835D-52DA77B65374}" type="pres">
      <dgm:prSet presAssocID="{2CCB6E61-B857-47A6-8716-C7B742B6A414}" presName="Name13" presStyleLbl="parChTrans1D2" presStyleIdx="3" presStyleCnt="13"/>
      <dgm:spPr/>
      <dgm:t>
        <a:bodyPr/>
        <a:lstStyle/>
        <a:p>
          <a:endParaRPr lang="zh-TW" altLang="en-US"/>
        </a:p>
      </dgm:t>
    </dgm:pt>
    <dgm:pt modelId="{E88AF718-9F16-412C-8687-170849C56003}" type="pres">
      <dgm:prSet presAssocID="{13CA2519-03BA-4527-AE4C-1ABBCC80FDCB}" presName="childText" presStyleLbl="bgAcc1" presStyleIdx="3" presStyleCnt="13">
        <dgm:presLayoutVars>
          <dgm:bulletEnabled val="1"/>
        </dgm:presLayoutVars>
      </dgm:prSet>
      <dgm:spPr/>
      <dgm:t>
        <a:bodyPr/>
        <a:lstStyle/>
        <a:p>
          <a:endParaRPr lang="zh-TW" altLang="en-US"/>
        </a:p>
      </dgm:t>
    </dgm:pt>
    <dgm:pt modelId="{304C13F0-C0E1-4C40-90C7-6473BB897217}" type="pres">
      <dgm:prSet presAssocID="{AFBA708A-004C-41BB-97B2-FEDAD4BE360E}" presName="Name13" presStyleLbl="parChTrans1D2" presStyleIdx="4" presStyleCnt="13"/>
      <dgm:spPr/>
      <dgm:t>
        <a:bodyPr/>
        <a:lstStyle/>
        <a:p>
          <a:endParaRPr lang="zh-TW" altLang="en-US"/>
        </a:p>
      </dgm:t>
    </dgm:pt>
    <dgm:pt modelId="{BB6AF8B1-B05A-4614-8893-6FF122DB9C2A}" type="pres">
      <dgm:prSet presAssocID="{F10D5130-AEDF-4E78-84E5-DC0BBE6EE518}" presName="childText" presStyleLbl="bgAcc1" presStyleIdx="4" presStyleCnt="13" custScaleY="121403">
        <dgm:presLayoutVars>
          <dgm:bulletEnabled val="1"/>
        </dgm:presLayoutVars>
      </dgm:prSet>
      <dgm:spPr/>
      <dgm:t>
        <a:bodyPr/>
        <a:lstStyle/>
        <a:p>
          <a:endParaRPr lang="zh-TW" altLang="en-US"/>
        </a:p>
      </dgm:t>
    </dgm:pt>
    <dgm:pt modelId="{F74468B0-8EFE-4F5E-ACE5-72BB0C5F86E7}" type="pres">
      <dgm:prSet presAssocID="{8E5B88BB-780A-4F8C-82AA-F8551952F9F8}" presName="root" presStyleCnt="0"/>
      <dgm:spPr/>
    </dgm:pt>
    <dgm:pt modelId="{CD56450D-1D0D-44C5-9D05-691999B0F3C7}" type="pres">
      <dgm:prSet presAssocID="{8E5B88BB-780A-4F8C-82AA-F8551952F9F8}" presName="rootComposite" presStyleCnt="0"/>
      <dgm:spPr/>
    </dgm:pt>
    <dgm:pt modelId="{517961D8-DB77-47C3-A476-99D1D01842F2}" type="pres">
      <dgm:prSet presAssocID="{8E5B88BB-780A-4F8C-82AA-F8551952F9F8}" presName="rootText" presStyleLbl="node1" presStyleIdx="1" presStyleCnt="3"/>
      <dgm:spPr/>
      <dgm:t>
        <a:bodyPr/>
        <a:lstStyle/>
        <a:p>
          <a:endParaRPr lang="zh-TW" altLang="en-US"/>
        </a:p>
      </dgm:t>
    </dgm:pt>
    <dgm:pt modelId="{5CBB5889-64F5-4989-A7CA-7C8007D511C5}" type="pres">
      <dgm:prSet presAssocID="{8E5B88BB-780A-4F8C-82AA-F8551952F9F8}" presName="rootConnector" presStyleLbl="node1" presStyleIdx="1" presStyleCnt="3"/>
      <dgm:spPr/>
      <dgm:t>
        <a:bodyPr/>
        <a:lstStyle/>
        <a:p>
          <a:endParaRPr lang="zh-TW" altLang="en-US"/>
        </a:p>
      </dgm:t>
    </dgm:pt>
    <dgm:pt modelId="{555D24BA-7049-4E8A-866A-07AE6425A486}" type="pres">
      <dgm:prSet presAssocID="{8E5B88BB-780A-4F8C-82AA-F8551952F9F8}" presName="childShape" presStyleCnt="0"/>
      <dgm:spPr/>
    </dgm:pt>
    <dgm:pt modelId="{48DE9FEB-B8A8-4B37-8578-C3D45042D59C}" type="pres">
      <dgm:prSet presAssocID="{E39C1253-7457-4138-813A-54942B769709}" presName="Name13" presStyleLbl="parChTrans1D2" presStyleIdx="5" presStyleCnt="13"/>
      <dgm:spPr/>
      <dgm:t>
        <a:bodyPr/>
        <a:lstStyle/>
        <a:p>
          <a:endParaRPr lang="zh-TW" altLang="en-US"/>
        </a:p>
      </dgm:t>
    </dgm:pt>
    <dgm:pt modelId="{48A807C7-393D-4994-847F-E2212B230037}" type="pres">
      <dgm:prSet presAssocID="{F48AB83C-7B5B-41D5-B751-4A37B6DD4BC2}" presName="childText" presStyleLbl="bgAcc1" presStyleIdx="5" presStyleCnt="13">
        <dgm:presLayoutVars>
          <dgm:bulletEnabled val="1"/>
        </dgm:presLayoutVars>
      </dgm:prSet>
      <dgm:spPr/>
      <dgm:t>
        <a:bodyPr/>
        <a:lstStyle/>
        <a:p>
          <a:endParaRPr lang="zh-TW" altLang="en-US"/>
        </a:p>
      </dgm:t>
    </dgm:pt>
    <dgm:pt modelId="{D055AB79-056F-4E3F-B984-969A9F93ACDF}" type="pres">
      <dgm:prSet presAssocID="{C5A85541-34DF-44DB-82FA-5AE8D360BC64}" presName="Name13" presStyleLbl="parChTrans1D2" presStyleIdx="6" presStyleCnt="13"/>
      <dgm:spPr/>
      <dgm:t>
        <a:bodyPr/>
        <a:lstStyle/>
        <a:p>
          <a:endParaRPr lang="zh-TW" altLang="en-US"/>
        </a:p>
      </dgm:t>
    </dgm:pt>
    <dgm:pt modelId="{0689CEF5-69C5-4485-B793-58284E4EEE31}" type="pres">
      <dgm:prSet presAssocID="{DC48CD08-A9F9-47EE-87CF-3968912CF81B}" presName="childText" presStyleLbl="bgAcc1" presStyleIdx="6" presStyleCnt="13">
        <dgm:presLayoutVars>
          <dgm:bulletEnabled val="1"/>
        </dgm:presLayoutVars>
      </dgm:prSet>
      <dgm:spPr/>
      <dgm:t>
        <a:bodyPr/>
        <a:lstStyle/>
        <a:p>
          <a:endParaRPr lang="zh-TW" altLang="en-US"/>
        </a:p>
      </dgm:t>
    </dgm:pt>
    <dgm:pt modelId="{46C3B1DD-C144-4E34-9E47-E9509752FE95}" type="pres">
      <dgm:prSet presAssocID="{047B3740-D6FF-4D36-A0D0-5F7B9728BC34}" presName="Name13" presStyleLbl="parChTrans1D2" presStyleIdx="7" presStyleCnt="13"/>
      <dgm:spPr/>
      <dgm:t>
        <a:bodyPr/>
        <a:lstStyle/>
        <a:p>
          <a:endParaRPr lang="zh-TW" altLang="en-US"/>
        </a:p>
      </dgm:t>
    </dgm:pt>
    <dgm:pt modelId="{CC591EB7-F738-4DB3-9E44-8D1363CCC957}" type="pres">
      <dgm:prSet presAssocID="{5EC4DB59-84B8-494D-927A-EDA3FE85283C}" presName="childText" presStyleLbl="bgAcc1" presStyleIdx="7" presStyleCnt="13">
        <dgm:presLayoutVars>
          <dgm:bulletEnabled val="1"/>
        </dgm:presLayoutVars>
      </dgm:prSet>
      <dgm:spPr/>
      <dgm:t>
        <a:bodyPr/>
        <a:lstStyle/>
        <a:p>
          <a:endParaRPr lang="zh-TW" altLang="en-US"/>
        </a:p>
      </dgm:t>
    </dgm:pt>
    <dgm:pt modelId="{7B99E26D-3DEC-4336-8051-49B73FDAAB61}" type="pres">
      <dgm:prSet presAssocID="{529E0860-4A85-46E1-9C91-B50D4A204147}" presName="root" presStyleCnt="0"/>
      <dgm:spPr/>
    </dgm:pt>
    <dgm:pt modelId="{80DD2EB3-C67C-4416-89D3-1CD255A4FB15}" type="pres">
      <dgm:prSet presAssocID="{529E0860-4A85-46E1-9C91-B50D4A204147}" presName="rootComposite" presStyleCnt="0"/>
      <dgm:spPr/>
    </dgm:pt>
    <dgm:pt modelId="{F70C5345-430C-4556-85C3-62AE4960FDD8}" type="pres">
      <dgm:prSet presAssocID="{529E0860-4A85-46E1-9C91-B50D4A204147}" presName="rootText" presStyleLbl="node1" presStyleIdx="2" presStyleCnt="3"/>
      <dgm:spPr/>
      <dgm:t>
        <a:bodyPr/>
        <a:lstStyle/>
        <a:p>
          <a:endParaRPr lang="zh-TW" altLang="en-US"/>
        </a:p>
      </dgm:t>
    </dgm:pt>
    <dgm:pt modelId="{870AD7DD-D4AF-475C-BB55-0A9E036E8C1F}" type="pres">
      <dgm:prSet presAssocID="{529E0860-4A85-46E1-9C91-B50D4A204147}" presName="rootConnector" presStyleLbl="node1" presStyleIdx="2" presStyleCnt="3"/>
      <dgm:spPr/>
      <dgm:t>
        <a:bodyPr/>
        <a:lstStyle/>
        <a:p>
          <a:endParaRPr lang="zh-TW" altLang="en-US"/>
        </a:p>
      </dgm:t>
    </dgm:pt>
    <dgm:pt modelId="{046D9858-F6AB-4D25-8485-5F269F81D8A3}" type="pres">
      <dgm:prSet presAssocID="{529E0860-4A85-46E1-9C91-B50D4A204147}" presName="childShape" presStyleCnt="0"/>
      <dgm:spPr/>
    </dgm:pt>
    <dgm:pt modelId="{A651D93D-9017-4096-957F-23793CF1A866}" type="pres">
      <dgm:prSet presAssocID="{0D6C77FB-5860-477D-9521-84EC13781502}" presName="Name13" presStyleLbl="parChTrans1D2" presStyleIdx="8" presStyleCnt="13"/>
      <dgm:spPr/>
      <dgm:t>
        <a:bodyPr/>
        <a:lstStyle/>
        <a:p>
          <a:endParaRPr lang="zh-TW" altLang="en-US"/>
        </a:p>
      </dgm:t>
    </dgm:pt>
    <dgm:pt modelId="{4564C6CE-B3DB-4D00-BF4F-64D945FBD69C}" type="pres">
      <dgm:prSet presAssocID="{9BBF918A-2FD5-473F-BD14-B2DA37FA475B}" presName="childText" presStyleLbl="bgAcc1" presStyleIdx="8" presStyleCnt="13">
        <dgm:presLayoutVars>
          <dgm:bulletEnabled val="1"/>
        </dgm:presLayoutVars>
      </dgm:prSet>
      <dgm:spPr/>
      <dgm:t>
        <a:bodyPr/>
        <a:lstStyle/>
        <a:p>
          <a:endParaRPr lang="zh-TW" altLang="en-US"/>
        </a:p>
      </dgm:t>
    </dgm:pt>
    <dgm:pt modelId="{5A37EA55-8094-42E3-9E33-606B8928D934}" type="pres">
      <dgm:prSet presAssocID="{A96F508A-21DA-4E0D-BDFB-FBAB0B19CF3A}" presName="Name13" presStyleLbl="parChTrans1D2" presStyleIdx="9" presStyleCnt="13"/>
      <dgm:spPr/>
      <dgm:t>
        <a:bodyPr/>
        <a:lstStyle/>
        <a:p>
          <a:endParaRPr lang="zh-TW" altLang="en-US"/>
        </a:p>
      </dgm:t>
    </dgm:pt>
    <dgm:pt modelId="{A0F2072C-0F42-4010-9276-7950919854CC}" type="pres">
      <dgm:prSet presAssocID="{8456C326-CE6F-4802-BD6D-8EA4738AECC8}" presName="childText" presStyleLbl="bgAcc1" presStyleIdx="9" presStyleCnt="13">
        <dgm:presLayoutVars>
          <dgm:bulletEnabled val="1"/>
        </dgm:presLayoutVars>
      </dgm:prSet>
      <dgm:spPr/>
      <dgm:t>
        <a:bodyPr/>
        <a:lstStyle/>
        <a:p>
          <a:endParaRPr lang="zh-TW" altLang="en-US"/>
        </a:p>
      </dgm:t>
    </dgm:pt>
    <dgm:pt modelId="{604812A0-1649-437B-97F9-F58646AC0F48}" type="pres">
      <dgm:prSet presAssocID="{98421FBD-E4C5-4DEA-B2F1-ADF9A035333C}" presName="Name13" presStyleLbl="parChTrans1D2" presStyleIdx="10" presStyleCnt="13"/>
      <dgm:spPr/>
      <dgm:t>
        <a:bodyPr/>
        <a:lstStyle/>
        <a:p>
          <a:endParaRPr lang="zh-TW" altLang="en-US"/>
        </a:p>
      </dgm:t>
    </dgm:pt>
    <dgm:pt modelId="{04DAE3FC-ABBB-4042-BAFB-519B2D14C35A}" type="pres">
      <dgm:prSet presAssocID="{553EC22F-4075-49F8-A843-E920A2B63006}" presName="childText" presStyleLbl="bgAcc1" presStyleIdx="10" presStyleCnt="13">
        <dgm:presLayoutVars>
          <dgm:bulletEnabled val="1"/>
        </dgm:presLayoutVars>
      </dgm:prSet>
      <dgm:spPr/>
      <dgm:t>
        <a:bodyPr/>
        <a:lstStyle/>
        <a:p>
          <a:endParaRPr lang="zh-TW" altLang="en-US"/>
        </a:p>
      </dgm:t>
    </dgm:pt>
    <dgm:pt modelId="{8BA7D416-D261-4505-A1A8-98A21D5CB9A1}" type="pres">
      <dgm:prSet presAssocID="{4F360F88-7A48-40EE-AAF4-A05B30740885}" presName="Name13" presStyleLbl="parChTrans1D2" presStyleIdx="11" presStyleCnt="13"/>
      <dgm:spPr/>
      <dgm:t>
        <a:bodyPr/>
        <a:lstStyle/>
        <a:p>
          <a:endParaRPr lang="zh-TW" altLang="en-US"/>
        </a:p>
      </dgm:t>
    </dgm:pt>
    <dgm:pt modelId="{D902953B-52E4-48F1-86F6-838DA798AEF9}" type="pres">
      <dgm:prSet presAssocID="{9F4F789F-282A-4E74-B2F0-286E1E5CB80B}" presName="childText" presStyleLbl="bgAcc1" presStyleIdx="11" presStyleCnt="13">
        <dgm:presLayoutVars>
          <dgm:bulletEnabled val="1"/>
        </dgm:presLayoutVars>
      </dgm:prSet>
      <dgm:spPr/>
      <dgm:t>
        <a:bodyPr/>
        <a:lstStyle/>
        <a:p>
          <a:endParaRPr lang="zh-TW" altLang="en-US"/>
        </a:p>
      </dgm:t>
    </dgm:pt>
    <dgm:pt modelId="{0B512D89-BB0A-4567-8372-B203D031BD9C}" type="pres">
      <dgm:prSet presAssocID="{399D1576-9D1B-476D-88A0-985EBDB1E8F2}" presName="Name13" presStyleLbl="parChTrans1D2" presStyleIdx="12" presStyleCnt="13"/>
      <dgm:spPr/>
      <dgm:t>
        <a:bodyPr/>
        <a:lstStyle/>
        <a:p>
          <a:endParaRPr lang="zh-TW" altLang="en-US"/>
        </a:p>
      </dgm:t>
    </dgm:pt>
    <dgm:pt modelId="{FB1634B5-756C-421D-A388-24A5E75065FC}" type="pres">
      <dgm:prSet presAssocID="{469C9D1B-EA46-4021-9682-ABF0EE1AC58A}" presName="childText" presStyleLbl="bgAcc1" presStyleIdx="12" presStyleCnt="13">
        <dgm:presLayoutVars>
          <dgm:bulletEnabled val="1"/>
        </dgm:presLayoutVars>
      </dgm:prSet>
      <dgm:spPr/>
      <dgm:t>
        <a:bodyPr/>
        <a:lstStyle/>
        <a:p>
          <a:endParaRPr lang="zh-TW" altLang="en-US"/>
        </a:p>
      </dgm:t>
    </dgm:pt>
  </dgm:ptLst>
  <dgm:cxnLst>
    <dgm:cxn modelId="{D747198A-35D6-4296-BD51-B8000937A685}" type="presOf" srcId="{4F360F88-7A48-40EE-AAF4-A05B30740885}" destId="{8BA7D416-D261-4505-A1A8-98A21D5CB9A1}" srcOrd="0" destOrd="0" presId="urn:microsoft.com/office/officeart/2005/8/layout/hierarchy3"/>
    <dgm:cxn modelId="{72C2D5F4-18D0-4677-BC9D-78A92AE07286}" type="presOf" srcId="{8E5B88BB-780A-4F8C-82AA-F8551952F9F8}" destId="{5CBB5889-64F5-4989-A7CA-7C8007D511C5}" srcOrd="1" destOrd="0" presId="urn:microsoft.com/office/officeart/2005/8/layout/hierarchy3"/>
    <dgm:cxn modelId="{D1575CBC-4372-40BB-890C-6AA1FF90467E}" type="presOf" srcId="{8A443241-9725-47AA-A7FB-BCAC733EDDEC}" destId="{46E9F5E5-AABA-4273-AE9F-C836FDD8A4AF}" srcOrd="0" destOrd="0" presId="urn:microsoft.com/office/officeart/2005/8/layout/hierarchy3"/>
    <dgm:cxn modelId="{40CCC8E6-2F11-4C79-BB63-D77659E16ACC}" type="presOf" srcId="{AFBA708A-004C-41BB-97B2-FEDAD4BE360E}" destId="{304C13F0-C0E1-4C40-90C7-6473BB897217}" srcOrd="0" destOrd="0" presId="urn:microsoft.com/office/officeart/2005/8/layout/hierarchy3"/>
    <dgm:cxn modelId="{95FAAB19-364E-465B-A6A0-95607F9B638D}" type="presOf" srcId="{8122E4EE-4C24-46CC-9B7C-EDC4273F5065}" destId="{50D9C768-5BA3-4B5B-B87F-917DE800A0D9}" srcOrd="0" destOrd="0" presId="urn:microsoft.com/office/officeart/2005/8/layout/hierarchy3"/>
    <dgm:cxn modelId="{270847F9-D91E-4A5D-8E3F-DFC9CA70B230}" srcId="{6AA1DEAC-4B04-45E4-86D5-B943310B65D7}" destId="{8E5B88BB-780A-4F8C-82AA-F8551952F9F8}" srcOrd="1" destOrd="0" parTransId="{8DDB829A-FD96-489F-8CA9-5FC8BC9E6349}" sibTransId="{72F7BCB9-DE20-48DA-B4C9-4EE560868328}"/>
    <dgm:cxn modelId="{0833492A-F7D6-461E-8641-BCB298735411}" type="presOf" srcId="{9F4F789F-282A-4E74-B2F0-286E1E5CB80B}" destId="{D902953B-52E4-48F1-86F6-838DA798AEF9}" srcOrd="0" destOrd="0" presId="urn:microsoft.com/office/officeart/2005/8/layout/hierarchy3"/>
    <dgm:cxn modelId="{8DEFD312-0389-4CE8-89D4-9977AC52777E}" type="presOf" srcId="{399D1576-9D1B-476D-88A0-985EBDB1E8F2}" destId="{0B512D89-BB0A-4567-8372-B203D031BD9C}" srcOrd="0" destOrd="0" presId="urn:microsoft.com/office/officeart/2005/8/layout/hierarchy3"/>
    <dgm:cxn modelId="{220F7AD4-9DAB-443F-B629-E686CBDC5C9E}" srcId="{6AA1DEAC-4B04-45E4-86D5-B943310B65D7}" destId="{8A443241-9725-47AA-A7FB-BCAC733EDDEC}" srcOrd="0" destOrd="0" parTransId="{6F5ACF6F-3A91-40A4-ABC0-11B5DCA768A1}" sibTransId="{EDEDB601-02C5-4773-AE40-DD8AD4376FB2}"/>
    <dgm:cxn modelId="{0D09C3CC-62EB-4009-9F58-56EF1D5161C4}" srcId="{529E0860-4A85-46E1-9C91-B50D4A204147}" destId="{8456C326-CE6F-4802-BD6D-8EA4738AECC8}" srcOrd="1" destOrd="0" parTransId="{A96F508A-21DA-4E0D-BDFB-FBAB0B19CF3A}" sibTransId="{E070F033-C292-49DA-A587-98EEC36D78C5}"/>
    <dgm:cxn modelId="{B9ABB9FF-6684-4EA7-996C-217892EDBE00}" type="presOf" srcId="{DC48CD08-A9F9-47EE-87CF-3968912CF81B}" destId="{0689CEF5-69C5-4485-B793-58284E4EEE31}" srcOrd="0" destOrd="0" presId="urn:microsoft.com/office/officeart/2005/8/layout/hierarchy3"/>
    <dgm:cxn modelId="{AA73F65C-2B2A-4315-A445-ED1CD9168188}" type="presOf" srcId="{4F3B4851-B09B-42AB-8208-592F14963EA4}" destId="{3222ECCD-287B-4952-8FD3-CC0D2765EFB1}" srcOrd="0" destOrd="0" presId="urn:microsoft.com/office/officeart/2005/8/layout/hierarchy3"/>
    <dgm:cxn modelId="{39E2E789-0D6C-4ADD-ADFF-525CD5E4F521}" srcId="{8A443241-9725-47AA-A7FB-BCAC733EDDEC}" destId="{2E3FCC45-A4B5-4A24-BD25-1703F84B7D14}" srcOrd="2" destOrd="0" parTransId="{8122E4EE-4C24-46CC-9B7C-EDC4273F5065}" sibTransId="{6137E058-B38E-4039-B1A0-487E851A593A}"/>
    <dgm:cxn modelId="{07FEF7D1-039F-4DE7-BF82-992921E97C44}" type="presOf" srcId="{8456C326-CE6F-4802-BD6D-8EA4738AECC8}" destId="{A0F2072C-0F42-4010-9276-7950919854CC}" srcOrd="0" destOrd="0" presId="urn:microsoft.com/office/officeart/2005/8/layout/hierarchy3"/>
    <dgm:cxn modelId="{A7B21770-76CF-4839-80FD-0702CF2E8E50}" srcId="{529E0860-4A85-46E1-9C91-B50D4A204147}" destId="{553EC22F-4075-49F8-A843-E920A2B63006}" srcOrd="2" destOrd="0" parTransId="{98421FBD-E4C5-4DEA-B2F1-ADF9A035333C}" sibTransId="{E46384FC-7421-495C-8F3C-730A74196D2F}"/>
    <dgm:cxn modelId="{5CCC52E1-7657-4BB5-943F-386A75314F31}" type="presOf" srcId="{6AA1DEAC-4B04-45E4-86D5-B943310B65D7}" destId="{9A2ED676-A1BE-45B2-81B1-9B3C2F886B37}" srcOrd="0" destOrd="0" presId="urn:microsoft.com/office/officeart/2005/8/layout/hierarchy3"/>
    <dgm:cxn modelId="{63F74A33-64BA-43B9-B8A4-AE03457DCB79}" type="presOf" srcId="{F10D5130-AEDF-4E78-84E5-DC0BBE6EE518}" destId="{BB6AF8B1-B05A-4614-8893-6FF122DB9C2A}" srcOrd="0" destOrd="0" presId="urn:microsoft.com/office/officeart/2005/8/layout/hierarchy3"/>
    <dgm:cxn modelId="{F4CADAEC-4155-4BEA-939D-C28F75EC782D}" srcId="{8A443241-9725-47AA-A7FB-BCAC733EDDEC}" destId="{13CA2519-03BA-4527-AE4C-1ABBCC80FDCB}" srcOrd="3" destOrd="0" parTransId="{2CCB6E61-B857-47A6-8716-C7B742B6A414}" sibTransId="{4A82C57A-253A-4ECE-8737-0ABA59FB6177}"/>
    <dgm:cxn modelId="{6B5EAB37-EFF3-48B7-B933-30A98926F350}" type="presOf" srcId="{5EC4DB59-84B8-494D-927A-EDA3FE85283C}" destId="{CC591EB7-F738-4DB3-9E44-8D1363CCC957}" srcOrd="0" destOrd="0" presId="urn:microsoft.com/office/officeart/2005/8/layout/hierarchy3"/>
    <dgm:cxn modelId="{10BD1DA1-1C36-4A01-80F3-6B95092CE9D6}" type="presOf" srcId="{2E3FCC45-A4B5-4A24-BD25-1703F84B7D14}" destId="{65F80D1B-13E3-4FB9-AD55-581E1EC319B7}" srcOrd="0" destOrd="0" presId="urn:microsoft.com/office/officeart/2005/8/layout/hierarchy3"/>
    <dgm:cxn modelId="{01EDF5A8-4B6D-4AEA-8925-0DE8B7C123A6}" type="presOf" srcId="{8A443241-9725-47AA-A7FB-BCAC733EDDEC}" destId="{B9B487D4-8481-4514-ADA8-EB58F3047B96}" srcOrd="1" destOrd="0" presId="urn:microsoft.com/office/officeart/2005/8/layout/hierarchy3"/>
    <dgm:cxn modelId="{CC6CAE4C-09CD-4001-8698-7FE6E86630ED}" type="presOf" srcId="{529E0860-4A85-46E1-9C91-B50D4A204147}" destId="{F70C5345-430C-4556-85C3-62AE4960FDD8}" srcOrd="0" destOrd="0" presId="urn:microsoft.com/office/officeart/2005/8/layout/hierarchy3"/>
    <dgm:cxn modelId="{1F751D2D-3C20-4B94-A802-3BC5871ACC9B}" type="presOf" srcId="{9BBF918A-2FD5-473F-BD14-B2DA37FA475B}" destId="{4564C6CE-B3DB-4D00-BF4F-64D945FBD69C}" srcOrd="0" destOrd="0" presId="urn:microsoft.com/office/officeart/2005/8/layout/hierarchy3"/>
    <dgm:cxn modelId="{9C817472-051F-4BCE-AC13-F7850A88D532}" type="presOf" srcId="{5A62D2CE-807F-4788-BC10-480B13FC720D}" destId="{051F5BC4-55AA-453F-8D5A-08B8EAA69F55}" srcOrd="0" destOrd="0" presId="urn:microsoft.com/office/officeart/2005/8/layout/hierarchy3"/>
    <dgm:cxn modelId="{251F9836-C980-4E9D-8E6E-D098F43C4018}" srcId="{8A443241-9725-47AA-A7FB-BCAC733EDDEC}" destId="{F10D5130-AEDF-4E78-84E5-DC0BBE6EE518}" srcOrd="4" destOrd="0" parTransId="{AFBA708A-004C-41BB-97B2-FEDAD4BE360E}" sibTransId="{F3760379-D892-4018-BE78-5568B17BA807}"/>
    <dgm:cxn modelId="{A60F5D2B-6569-46C7-A37E-DE4BE3EB1D21}" srcId="{8A443241-9725-47AA-A7FB-BCAC733EDDEC}" destId="{A8DBA3DB-A2EC-4C29-B7C4-4726B6260B3D}" srcOrd="1" destOrd="0" parTransId="{5A62D2CE-807F-4788-BC10-480B13FC720D}" sibTransId="{05A4782B-CD5D-4FA4-978F-E91FA602CFCC}"/>
    <dgm:cxn modelId="{9CC1DA67-9ED7-4B4C-8ABF-DB4D434D5722}" type="presOf" srcId="{0D6C77FB-5860-477D-9521-84EC13781502}" destId="{A651D93D-9017-4096-957F-23793CF1A866}" srcOrd="0" destOrd="0" presId="urn:microsoft.com/office/officeart/2005/8/layout/hierarchy3"/>
    <dgm:cxn modelId="{D79B8E00-6E4D-40D2-A605-C5F89783777D}" srcId="{8E5B88BB-780A-4F8C-82AA-F8551952F9F8}" destId="{F48AB83C-7B5B-41D5-B751-4A37B6DD4BC2}" srcOrd="0" destOrd="0" parTransId="{E39C1253-7457-4138-813A-54942B769709}" sibTransId="{1F10C2D7-FADB-4A1D-BDEB-5BD343C42038}"/>
    <dgm:cxn modelId="{4A752B8E-FFD4-49BC-BFF8-9E7C9BB82B53}" type="presOf" srcId="{F48AB83C-7B5B-41D5-B751-4A37B6DD4BC2}" destId="{48A807C7-393D-4994-847F-E2212B230037}" srcOrd="0" destOrd="0" presId="urn:microsoft.com/office/officeart/2005/8/layout/hierarchy3"/>
    <dgm:cxn modelId="{DCE5D4A6-FAFC-4E8E-A384-F238771D09CA}" type="presOf" srcId="{E39C1253-7457-4138-813A-54942B769709}" destId="{48DE9FEB-B8A8-4B37-8578-C3D45042D59C}" srcOrd="0" destOrd="0" presId="urn:microsoft.com/office/officeart/2005/8/layout/hierarchy3"/>
    <dgm:cxn modelId="{082A8618-298F-4CD1-823D-63CE8319220A}" type="presOf" srcId="{553EC22F-4075-49F8-A843-E920A2B63006}" destId="{04DAE3FC-ABBB-4042-BAFB-519B2D14C35A}" srcOrd="0" destOrd="0" presId="urn:microsoft.com/office/officeart/2005/8/layout/hierarchy3"/>
    <dgm:cxn modelId="{556D2B4F-7A2A-4637-BE71-8F6C915BD00D}" type="presOf" srcId="{C5A85541-34DF-44DB-82FA-5AE8D360BC64}" destId="{D055AB79-056F-4E3F-B984-969A9F93ACDF}" srcOrd="0" destOrd="0" presId="urn:microsoft.com/office/officeart/2005/8/layout/hierarchy3"/>
    <dgm:cxn modelId="{C6C49094-E706-4184-9871-327EF9553BAF}" srcId="{6AA1DEAC-4B04-45E4-86D5-B943310B65D7}" destId="{529E0860-4A85-46E1-9C91-B50D4A204147}" srcOrd="2" destOrd="0" parTransId="{DECBA71E-ACC6-463B-8BCA-4AE076BDFABC}" sibTransId="{F0F717CC-F085-4609-AB77-174032F1E7EB}"/>
    <dgm:cxn modelId="{815E4F5F-3DF5-4B32-9FDD-D15055513F31}" type="presOf" srcId="{13CA2519-03BA-4527-AE4C-1ABBCC80FDCB}" destId="{E88AF718-9F16-412C-8687-170849C56003}" srcOrd="0" destOrd="0" presId="urn:microsoft.com/office/officeart/2005/8/layout/hierarchy3"/>
    <dgm:cxn modelId="{6525AE57-FFA5-4651-B56A-C08318C78A2E}" type="presOf" srcId="{469C9D1B-EA46-4021-9682-ABF0EE1AC58A}" destId="{FB1634B5-756C-421D-A388-24A5E75065FC}" srcOrd="0" destOrd="0" presId="urn:microsoft.com/office/officeart/2005/8/layout/hierarchy3"/>
    <dgm:cxn modelId="{B09F8EF1-8A92-4CD4-BE32-590772D2F8CD}" type="presOf" srcId="{047B3740-D6FF-4D36-A0D0-5F7B9728BC34}" destId="{46C3B1DD-C144-4E34-9E47-E9509752FE95}" srcOrd="0" destOrd="0" presId="urn:microsoft.com/office/officeart/2005/8/layout/hierarchy3"/>
    <dgm:cxn modelId="{6797AA7F-B335-46E6-8A5D-3E526C2546E2}" type="presOf" srcId="{529E0860-4A85-46E1-9C91-B50D4A204147}" destId="{870AD7DD-D4AF-475C-BB55-0A9E036E8C1F}" srcOrd="1" destOrd="0" presId="urn:microsoft.com/office/officeart/2005/8/layout/hierarchy3"/>
    <dgm:cxn modelId="{479E109A-B42B-4027-8449-48434255C15A}" srcId="{529E0860-4A85-46E1-9C91-B50D4A204147}" destId="{469C9D1B-EA46-4021-9682-ABF0EE1AC58A}" srcOrd="4" destOrd="0" parTransId="{399D1576-9D1B-476D-88A0-985EBDB1E8F2}" sibTransId="{49EDA96D-953C-4ED4-B59E-A90283B23921}"/>
    <dgm:cxn modelId="{A803D2BA-2E46-4CA0-A386-19C71C520BE0}" type="presOf" srcId="{A8DBA3DB-A2EC-4C29-B7C4-4726B6260B3D}" destId="{8F3B9343-0B2C-4DBE-8BCE-08EA96DCE572}" srcOrd="0" destOrd="0" presId="urn:microsoft.com/office/officeart/2005/8/layout/hierarchy3"/>
    <dgm:cxn modelId="{75E20416-FE9C-422F-BFBB-B711ADD95513}" srcId="{8E5B88BB-780A-4F8C-82AA-F8551952F9F8}" destId="{5EC4DB59-84B8-494D-927A-EDA3FE85283C}" srcOrd="2" destOrd="0" parTransId="{047B3740-D6FF-4D36-A0D0-5F7B9728BC34}" sibTransId="{C67CF38E-A0AA-4633-8301-460483627C08}"/>
    <dgm:cxn modelId="{7C45E089-4AD2-4F1A-BBD4-13D88EDF7020}" srcId="{8A443241-9725-47AA-A7FB-BCAC733EDDEC}" destId="{0A25276A-9548-41FF-B74B-DD7F8A8F4BF2}" srcOrd="0" destOrd="0" parTransId="{4F3B4851-B09B-42AB-8208-592F14963EA4}" sibTransId="{526D8689-34D8-4956-A352-3567075F24C3}"/>
    <dgm:cxn modelId="{3E3B1028-BED0-4AA2-8313-96348340206E}" srcId="{529E0860-4A85-46E1-9C91-B50D4A204147}" destId="{9F4F789F-282A-4E74-B2F0-286E1E5CB80B}" srcOrd="3" destOrd="0" parTransId="{4F360F88-7A48-40EE-AAF4-A05B30740885}" sibTransId="{0DD13466-1C2D-4086-9129-74C433420676}"/>
    <dgm:cxn modelId="{E36A9533-C180-4D1C-AFCC-C8B6CB03113F}" type="presOf" srcId="{0A25276A-9548-41FF-B74B-DD7F8A8F4BF2}" destId="{C6C3C267-A2AD-49C8-A008-D22A04E0DC22}" srcOrd="0" destOrd="0" presId="urn:microsoft.com/office/officeart/2005/8/layout/hierarchy3"/>
    <dgm:cxn modelId="{46A6C648-B9D7-4666-BE56-3203920B93C3}" type="presOf" srcId="{8E5B88BB-780A-4F8C-82AA-F8551952F9F8}" destId="{517961D8-DB77-47C3-A476-99D1D01842F2}" srcOrd="0" destOrd="0" presId="urn:microsoft.com/office/officeart/2005/8/layout/hierarchy3"/>
    <dgm:cxn modelId="{E934C7B3-E51C-48E3-8B19-D096BB695E84}" type="presOf" srcId="{98421FBD-E4C5-4DEA-B2F1-ADF9A035333C}" destId="{604812A0-1649-437B-97F9-F58646AC0F48}" srcOrd="0" destOrd="0" presId="urn:microsoft.com/office/officeart/2005/8/layout/hierarchy3"/>
    <dgm:cxn modelId="{DDECD4E1-D3AF-42D6-9378-094991F54836}" srcId="{8E5B88BB-780A-4F8C-82AA-F8551952F9F8}" destId="{DC48CD08-A9F9-47EE-87CF-3968912CF81B}" srcOrd="1" destOrd="0" parTransId="{C5A85541-34DF-44DB-82FA-5AE8D360BC64}" sibTransId="{63736A23-43E5-4094-A185-63E8B8CDB6F7}"/>
    <dgm:cxn modelId="{950D1938-C6B4-457A-B917-BCA430000713}" srcId="{529E0860-4A85-46E1-9C91-B50D4A204147}" destId="{9BBF918A-2FD5-473F-BD14-B2DA37FA475B}" srcOrd="0" destOrd="0" parTransId="{0D6C77FB-5860-477D-9521-84EC13781502}" sibTransId="{BC11BBDE-B8FF-4909-B403-DBBEA8711251}"/>
    <dgm:cxn modelId="{09CB07C5-C8C4-42D2-B1A2-1270035C1E4D}" type="presOf" srcId="{2CCB6E61-B857-47A6-8716-C7B742B6A414}" destId="{B0B16D3E-2EB4-4851-835D-52DA77B65374}" srcOrd="0" destOrd="0" presId="urn:microsoft.com/office/officeart/2005/8/layout/hierarchy3"/>
    <dgm:cxn modelId="{352CD1BD-9B79-4504-8836-9DF75C8E47B0}" type="presOf" srcId="{A96F508A-21DA-4E0D-BDFB-FBAB0B19CF3A}" destId="{5A37EA55-8094-42E3-9E33-606B8928D934}" srcOrd="0" destOrd="0" presId="urn:microsoft.com/office/officeart/2005/8/layout/hierarchy3"/>
    <dgm:cxn modelId="{907F812B-2C7C-4762-B8BF-79EE216419C8}" type="presParOf" srcId="{9A2ED676-A1BE-45B2-81B1-9B3C2F886B37}" destId="{F2739432-A899-430D-81A4-E1BC11B0528B}" srcOrd="0" destOrd="0" presId="urn:microsoft.com/office/officeart/2005/8/layout/hierarchy3"/>
    <dgm:cxn modelId="{FC20567A-EE72-41F9-B7A2-E36FE8B993F3}" type="presParOf" srcId="{F2739432-A899-430D-81A4-E1BC11B0528B}" destId="{DA99DF8D-1977-43AC-95CA-C2AFE64BBBBA}" srcOrd="0" destOrd="0" presId="urn:microsoft.com/office/officeart/2005/8/layout/hierarchy3"/>
    <dgm:cxn modelId="{6F50F2DF-989A-43F6-B390-C0AF7EA92063}" type="presParOf" srcId="{DA99DF8D-1977-43AC-95CA-C2AFE64BBBBA}" destId="{46E9F5E5-AABA-4273-AE9F-C836FDD8A4AF}" srcOrd="0" destOrd="0" presId="urn:microsoft.com/office/officeart/2005/8/layout/hierarchy3"/>
    <dgm:cxn modelId="{1F96B011-6AA4-4D9E-88A1-9D8ECEB9BFD0}" type="presParOf" srcId="{DA99DF8D-1977-43AC-95CA-C2AFE64BBBBA}" destId="{B9B487D4-8481-4514-ADA8-EB58F3047B96}" srcOrd="1" destOrd="0" presId="urn:microsoft.com/office/officeart/2005/8/layout/hierarchy3"/>
    <dgm:cxn modelId="{484EE7E2-8D8A-483C-BAE7-A87BBCAB481B}" type="presParOf" srcId="{F2739432-A899-430D-81A4-E1BC11B0528B}" destId="{BEF49458-C00C-4240-81BF-8B1ADB906BF9}" srcOrd="1" destOrd="0" presId="urn:microsoft.com/office/officeart/2005/8/layout/hierarchy3"/>
    <dgm:cxn modelId="{71AE05A0-891F-4F09-AE9A-28D788165514}" type="presParOf" srcId="{BEF49458-C00C-4240-81BF-8B1ADB906BF9}" destId="{3222ECCD-287B-4952-8FD3-CC0D2765EFB1}" srcOrd="0" destOrd="0" presId="urn:microsoft.com/office/officeart/2005/8/layout/hierarchy3"/>
    <dgm:cxn modelId="{2AADFD5C-7C77-4B13-AF10-D59177DEF146}" type="presParOf" srcId="{BEF49458-C00C-4240-81BF-8B1ADB906BF9}" destId="{C6C3C267-A2AD-49C8-A008-D22A04E0DC22}" srcOrd="1" destOrd="0" presId="urn:microsoft.com/office/officeart/2005/8/layout/hierarchy3"/>
    <dgm:cxn modelId="{87C44BA8-B049-4BB5-B544-C195DC13C238}" type="presParOf" srcId="{BEF49458-C00C-4240-81BF-8B1ADB906BF9}" destId="{051F5BC4-55AA-453F-8D5A-08B8EAA69F55}" srcOrd="2" destOrd="0" presId="urn:microsoft.com/office/officeart/2005/8/layout/hierarchy3"/>
    <dgm:cxn modelId="{6EC74252-3F07-4E8A-AA67-458F8145B045}" type="presParOf" srcId="{BEF49458-C00C-4240-81BF-8B1ADB906BF9}" destId="{8F3B9343-0B2C-4DBE-8BCE-08EA96DCE572}" srcOrd="3" destOrd="0" presId="urn:microsoft.com/office/officeart/2005/8/layout/hierarchy3"/>
    <dgm:cxn modelId="{58F6F1E7-74CF-4C34-A02A-F33EFD79BF62}" type="presParOf" srcId="{BEF49458-C00C-4240-81BF-8B1ADB906BF9}" destId="{50D9C768-5BA3-4B5B-B87F-917DE800A0D9}" srcOrd="4" destOrd="0" presId="urn:microsoft.com/office/officeart/2005/8/layout/hierarchy3"/>
    <dgm:cxn modelId="{E39005CB-ACCA-4628-A2E4-EBAF36AF2C54}" type="presParOf" srcId="{BEF49458-C00C-4240-81BF-8B1ADB906BF9}" destId="{65F80D1B-13E3-4FB9-AD55-581E1EC319B7}" srcOrd="5" destOrd="0" presId="urn:microsoft.com/office/officeart/2005/8/layout/hierarchy3"/>
    <dgm:cxn modelId="{18F41543-5340-4E1A-A96D-43C5E48DA945}" type="presParOf" srcId="{BEF49458-C00C-4240-81BF-8B1ADB906BF9}" destId="{B0B16D3E-2EB4-4851-835D-52DA77B65374}" srcOrd="6" destOrd="0" presId="urn:microsoft.com/office/officeart/2005/8/layout/hierarchy3"/>
    <dgm:cxn modelId="{BA27F663-124D-43AC-AEA4-084ADFC8FD0C}" type="presParOf" srcId="{BEF49458-C00C-4240-81BF-8B1ADB906BF9}" destId="{E88AF718-9F16-412C-8687-170849C56003}" srcOrd="7" destOrd="0" presId="urn:microsoft.com/office/officeart/2005/8/layout/hierarchy3"/>
    <dgm:cxn modelId="{F3FE5EB7-98A0-4DC5-B9C4-C0CBC676C27F}" type="presParOf" srcId="{BEF49458-C00C-4240-81BF-8B1ADB906BF9}" destId="{304C13F0-C0E1-4C40-90C7-6473BB897217}" srcOrd="8" destOrd="0" presId="urn:microsoft.com/office/officeart/2005/8/layout/hierarchy3"/>
    <dgm:cxn modelId="{A9B07A0B-A321-4625-A35B-361DCDC1E3E6}" type="presParOf" srcId="{BEF49458-C00C-4240-81BF-8B1ADB906BF9}" destId="{BB6AF8B1-B05A-4614-8893-6FF122DB9C2A}" srcOrd="9" destOrd="0" presId="urn:microsoft.com/office/officeart/2005/8/layout/hierarchy3"/>
    <dgm:cxn modelId="{D8644066-33D2-40C0-B5AD-9E4128A44C3F}" type="presParOf" srcId="{9A2ED676-A1BE-45B2-81B1-9B3C2F886B37}" destId="{F74468B0-8EFE-4F5E-ACE5-72BB0C5F86E7}" srcOrd="1" destOrd="0" presId="urn:microsoft.com/office/officeart/2005/8/layout/hierarchy3"/>
    <dgm:cxn modelId="{8EEE1D98-0193-41D6-A2B4-92F6A775536E}" type="presParOf" srcId="{F74468B0-8EFE-4F5E-ACE5-72BB0C5F86E7}" destId="{CD56450D-1D0D-44C5-9D05-691999B0F3C7}" srcOrd="0" destOrd="0" presId="urn:microsoft.com/office/officeart/2005/8/layout/hierarchy3"/>
    <dgm:cxn modelId="{1F2295D4-8716-486C-AFD8-5EB0CCD83867}" type="presParOf" srcId="{CD56450D-1D0D-44C5-9D05-691999B0F3C7}" destId="{517961D8-DB77-47C3-A476-99D1D01842F2}" srcOrd="0" destOrd="0" presId="urn:microsoft.com/office/officeart/2005/8/layout/hierarchy3"/>
    <dgm:cxn modelId="{09985D2B-B42F-4F10-AEB5-7F018353CD03}" type="presParOf" srcId="{CD56450D-1D0D-44C5-9D05-691999B0F3C7}" destId="{5CBB5889-64F5-4989-A7CA-7C8007D511C5}" srcOrd="1" destOrd="0" presId="urn:microsoft.com/office/officeart/2005/8/layout/hierarchy3"/>
    <dgm:cxn modelId="{7C75128A-122C-4B26-A76B-8CBB73EF10F2}" type="presParOf" srcId="{F74468B0-8EFE-4F5E-ACE5-72BB0C5F86E7}" destId="{555D24BA-7049-4E8A-866A-07AE6425A486}" srcOrd="1" destOrd="0" presId="urn:microsoft.com/office/officeart/2005/8/layout/hierarchy3"/>
    <dgm:cxn modelId="{813ADFEF-7CD0-4612-B112-E33F2539C269}" type="presParOf" srcId="{555D24BA-7049-4E8A-866A-07AE6425A486}" destId="{48DE9FEB-B8A8-4B37-8578-C3D45042D59C}" srcOrd="0" destOrd="0" presId="urn:microsoft.com/office/officeart/2005/8/layout/hierarchy3"/>
    <dgm:cxn modelId="{09B548C9-CE1A-4FB3-B5C3-0792EE56A85E}" type="presParOf" srcId="{555D24BA-7049-4E8A-866A-07AE6425A486}" destId="{48A807C7-393D-4994-847F-E2212B230037}" srcOrd="1" destOrd="0" presId="urn:microsoft.com/office/officeart/2005/8/layout/hierarchy3"/>
    <dgm:cxn modelId="{F3440C10-ED3E-4DA4-9BEE-39DC47C2DEFE}" type="presParOf" srcId="{555D24BA-7049-4E8A-866A-07AE6425A486}" destId="{D055AB79-056F-4E3F-B984-969A9F93ACDF}" srcOrd="2" destOrd="0" presId="urn:microsoft.com/office/officeart/2005/8/layout/hierarchy3"/>
    <dgm:cxn modelId="{F8FA06AA-571C-4A10-AB77-CEA7E21AB302}" type="presParOf" srcId="{555D24BA-7049-4E8A-866A-07AE6425A486}" destId="{0689CEF5-69C5-4485-B793-58284E4EEE31}" srcOrd="3" destOrd="0" presId="urn:microsoft.com/office/officeart/2005/8/layout/hierarchy3"/>
    <dgm:cxn modelId="{F0B3DD4D-93EB-46A7-AF94-1CB8563D51BE}" type="presParOf" srcId="{555D24BA-7049-4E8A-866A-07AE6425A486}" destId="{46C3B1DD-C144-4E34-9E47-E9509752FE95}" srcOrd="4" destOrd="0" presId="urn:microsoft.com/office/officeart/2005/8/layout/hierarchy3"/>
    <dgm:cxn modelId="{3AD42F2C-4213-43CE-8181-78E13240D72A}" type="presParOf" srcId="{555D24BA-7049-4E8A-866A-07AE6425A486}" destId="{CC591EB7-F738-4DB3-9E44-8D1363CCC957}" srcOrd="5" destOrd="0" presId="urn:microsoft.com/office/officeart/2005/8/layout/hierarchy3"/>
    <dgm:cxn modelId="{1AB19F5C-AD9E-4B0F-AF3D-5DA08A57F402}" type="presParOf" srcId="{9A2ED676-A1BE-45B2-81B1-9B3C2F886B37}" destId="{7B99E26D-3DEC-4336-8051-49B73FDAAB61}" srcOrd="2" destOrd="0" presId="urn:microsoft.com/office/officeart/2005/8/layout/hierarchy3"/>
    <dgm:cxn modelId="{092C9105-276A-4A36-AE21-CEC6F1885B87}" type="presParOf" srcId="{7B99E26D-3DEC-4336-8051-49B73FDAAB61}" destId="{80DD2EB3-C67C-4416-89D3-1CD255A4FB15}" srcOrd="0" destOrd="0" presId="urn:microsoft.com/office/officeart/2005/8/layout/hierarchy3"/>
    <dgm:cxn modelId="{35B4D809-4D41-4D86-92C4-B15159558896}" type="presParOf" srcId="{80DD2EB3-C67C-4416-89D3-1CD255A4FB15}" destId="{F70C5345-430C-4556-85C3-62AE4960FDD8}" srcOrd="0" destOrd="0" presId="urn:microsoft.com/office/officeart/2005/8/layout/hierarchy3"/>
    <dgm:cxn modelId="{2920C7DF-4B5D-413F-82CA-EF8C1FD93DA9}" type="presParOf" srcId="{80DD2EB3-C67C-4416-89D3-1CD255A4FB15}" destId="{870AD7DD-D4AF-475C-BB55-0A9E036E8C1F}" srcOrd="1" destOrd="0" presId="urn:microsoft.com/office/officeart/2005/8/layout/hierarchy3"/>
    <dgm:cxn modelId="{FAD64ACC-5B3D-4980-B860-45FDEDA5313F}" type="presParOf" srcId="{7B99E26D-3DEC-4336-8051-49B73FDAAB61}" destId="{046D9858-F6AB-4D25-8485-5F269F81D8A3}" srcOrd="1" destOrd="0" presId="urn:microsoft.com/office/officeart/2005/8/layout/hierarchy3"/>
    <dgm:cxn modelId="{53C8B6B0-0F94-4390-A951-82C15D2BF61F}" type="presParOf" srcId="{046D9858-F6AB-4D25-8485-5F269F81D8A3}" destId="{A651D93D-9017-4096-957F-23793CF1A866}" srcOrd="0" destOrd="0" presId="urn:microsoft.com/office/officeart/2005/8/layout/hierarchy3"/>
    <dgm:cxn modelId="{1AABFBA2-E572-4F26-B0D9-D9CB3F71DE64}" type="presParOf" srcId="{046D9858-F6AB-4D25-8485-5F269F81D8A3}" destId="{4564C6CE-B3DB-4D00-BF4F-64D945FBD69C}" srcOrd="1" destOrd="0" presId="urn:microsoft.com/office/officeart/2005/8/layout/hierarchy3"/>
    <dgm:cxn modelId="{1A154321-7B90-4F9B-A128-BB6B1C128120}" type="presParOf" srcId="{046D9858-F6AB-4D25-8485-5F269F81D8A3}" destId="{5A37EA55-8094-42E3-9E33-606B8928D934}" srcOrd="2" destOrd="0" presId="urn:microsoft.com/office/officeart/2005/8/layout/hierarchy3"/>
    <dgm:cxn modelId="{E9AEF7F2-C492-470C-A6B2-1676ACBD1D59}" type="presParOf" srcId="{046D9858-F6AB-4D25-8485-5F269F81D8A3}" destId="{A0F2072C-0F42-4010-9276-7950919854CC}" srcOrd="3" destOrd="0" presId="urn:microsoft.com/office/officeart/2005/8/layout/hierarchy3"/>
    <dgm:cxn modelId="{BB081D5E-D4BA-4C9E-B800-E6D36AE2DF6B}" type="presParOf" srcId="{046D9858-F6AB-4D25-8485-5F269F81D8A3}" destId="{604812A0-1649-437B-97F9-F58646AC0F48}" srcOrd="4" destOrd="0" presId="urn:microsoft.com/office/officeart/2005/8/layout/hierarchy3"/>
    <dgm:cxn modelId="{3BD2E575-C292-4DC7-A513-D20B942E6C1D}" type="presParOf" srcId="{046D9858-F6AB-4D25-8485-5F269F81D8A3}" destId="{04DAE3FC-ABBB-4042-BAFB-519B2D14C35A}" srcOrd="5" destOrd="0" presId="urn:microsoft.com/office/officeart/2005/8/layout/hierarchy3"/>
    <dgm:cxn modelId="{8090A52A-0CA2-410D-B37E-8A4CC2AE3B72}" type="presParOf" srcId="{046D9858-F6AB-4D25-8485-5F269F81D8A3}" destId="{8BA7D416-D261-4505-A1A8-98A21D5CB9A1}" srcOrd="6" destOrd="0" presId="urn:microsoft.com/office/officeart/2005/8/layout/hierarchy3"/>
    <dgm:cxn modelId="{0229530D-E3E6-4016-B8A8-23EFC147D77B}" type="presParOf" srcId="{046D9858-F6AB-4D25-8485-5F269F81D8A3}" destId="{D902953B-52E4-48F1-86F6-838DA798AEF9}" srcOrd="7" destOrd="0" presId="urn:microsoft.com/office/officeart/2005/8/layout/hierarchy3"/>
    <dgm:cxn modelId="{E0B48246-C24E-4072-952E-79F04BD27FA5}" type="presParOf" srcId="{046D9858-F6AB-4D25-8485-5F269F81D8A3}" destId="{0B512D89-BB0A-4567-8372-B203D031BD9C}" srcOrd="8" destOrd="0" presId="urn:microsoft.com/office/officeart/2005/8/layout/hierarchy3"/>
    <dgm:cxn modelId="{4B188815-2414-4928-80C9-EAE482145E1F}" type="presParOf" srcId="{046D9858-F6AB-4D25-8485-5F269F81D8A3}" destId="{FB1634B5-756C-421D-A388-24A5E75065FC}"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602E51-FD41-4395-9297-F763BFB233B3}" type="doc">
      <dgm:prSet loTypeId="urn:microsoft.com/office/officeart/2005/8/layout/hierarchy2" loCatId="hierarchy" qsTypeId="urn:microsoft.com/office/officeart/2005/8/quickstyle/simple1" qsCatId="simple" csTypeId="urn:microsoft.com/office/officeart/2005/8/colors/accent1_3" csCatId="accent1" phldr="1"/>
      <dgm:spPr/>
      <dgm:t>
        <a:bodyPr/>
        <a:lstStyle/>
        <a:p>
          <a:endParaRPr lang="zh-TW" altLang="en-US"/>
        </a:p>
      </dgm:t>
    </dgm:pt>
    <dgm:pt modelId="{69578851-A0C1-4247-BAE2-2B9D99DF3217}">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2010</a:t>
          </a:r>
          <a:r>
            <a:rPr lang="zh-CN" sz="1400" b="1" dirty="0" smtClean="0"/>
            <a:t>年</a:t>
          </a:r>
          <a:endParaRPr lang="zh-TW" sz="1400" b="1" dirty="0"/>
        </a:p>
      </dgm:t>
    </dgm:pt>
    <dgm:pt modelId="{3B31A457-2A02-445B-843C-916D0D493067}" type="parTrans" cxnId="{5D6F5140-1480-43CE-BD5F-73552F239FC9}">
      <dgm:prSet/>
      <dgm:spPr/>
      <dgm:t>
        <a:bodyPr/>
        <a:lstStyle/>
        <a:p>
          <a:pPr algn="ctr"/>
          <a:endParaRPr lang="zh-TW" altLang="en-US" sz="1200"/>
        </a:p>
      </dgm:t>
    </dgm:pt>
    <dgm:pt modelId="{759150F8-F4F5-4F5C-BABD-6D5CF22C0835}" type="sibTrans" cxnId="{5D6F5140-1480-43CE-BD5F-73552F239FC9}">
      <dgm:prSet/>
      <dgm:spPr/>
      <dgm:t>
        <a:bodyPr/>
        <a:lstStyle/>
        <a:p>
          <a:pPr algn="ctr"/>
          <a:endParaRPr lang="zh-TW" altLang="en-US" sz="1200"/>
        </a:p>
      </dgm:t>
    </dgm:pt>
    <dgm:pt modelId="{EBA8754A-5460-4B4B-BA3B-36ACA0983BAF}">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2012</a:t>
          </a:r>
          <a:r>
            <a:rPr lang="zh-CN" sz="1400" b="1" dirty="0" smtClean="0"/>
            <a:t>年</a:t>
          </a:r>
          <a:endParaRPr lang="zh-TW" sz="1400" b="1" dirty="0"/>
        </a:p>
      </dgm:t>
    </dgm:pt>
    <dgm:pt modelId="{39192789-587E-4A8E-8EBC-F1614B4FDFA9}" type="parTrans" cxnId="{5927CBF3-8F36-47C4-8A65-453BFEFDD6FC}">
      <dgm:prSet/>
      <dgm:spPr/>
      <dgm:t>
        <a:bodyPr/>
        <a:lstStyle/>
        <a:p>
          <a:pPr algn="ctr"/>
          <a:endParaRPr lang="zh-TW" altLang="en-US" sz="1200"/>
        </a:p>
      </dgm:t>
    </dgm:pt>
    <dgm:pt modelId="{8E69C1B3-A97D-4D55-B09F-70E4C2EE7F9F}" type="sibTrans" cxnId="{5927CBF3-8F36-47C4-8A65-453BFEFDD6FC}">
      <dgm:prSet/>
      <dgm:spPr/>
      <dgm:t>
        <a:bodyPr/>
        <a:lstStyle/>
        <a:p>
          <a:pPr algn="ctr"/>
          <a:endParaRPr lang="zh-TW" altLang="en-US" sz="1200"/>
        </a:p>
      </dgm:t>
    </dgm:pt>
    <dgm:pt modelId="{47F86C7C-76D1-430C-9C29-21EFABAD9A96}">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2015</a:t>
          </a:r>
          <a:r>
            <a:rPr lang="zh-CN" sz="1400" b="1" dirty="0" smtClean="0"/>
            <a:t>年</a:t>
          </a:r>
          <a:r>
            <a:rPr lang="en-US" sz="1400" b="1" dirty="0" smtClean="0"/>
            <a:t>2</a:t>
          </a:r>
          <a:r>
            <a:rPr lang="zh-CN" sz="1400" b="1" dirty="0" smtClean="0"/>
            <a:t>月</a:t>
          </a:r>
          <a:endParaRPr lang="zh-TW" sz="1400" b="1" dirty="0"/>
        </a:p>
      </dgm:t>
    </dgm:pt>
    <dgm:pt modelId="{60BED0B9-8F08-486B-B964-B8453AFA9E55}" type="parTrans" cxnId="{368ACB0A-4727-4583-B78C-A2A599888AF7}">
      <dgm:prSet/>
      <dgm:spPr/>
      <dgm:t>
        <a:bodyPr/>
        <a:lstStyle/>
        <a:p>
          <a:pPr algn="ctr"/>
          <a:endParaRPr lang="zh-TW" altLang="en-US" sz="1200"/>
        </a:p>
      </dgm:t>
    </dgm:pt>
    <dgm:pt modelId="{66719C19-0E45-45A2-82C5-295734AEC64E}" type="sibTrans" cxnId="{368ACB0A-4727-4583-B78C-A2A599888AF7}">
      <dgm:prSet/>
      <dgm:spPr/>
      <dgm:t>
        <a:bodyPr/>
        <a:lstStyle/>
        <a:p>
          <a:pPr algn="ctr"/>
          <a:endParaRPr lang="zh-TW" altLang="en-US" sz="1200"/>
        </a:p>
      </dgm:t>
    </dgm:pt>
    <dgm:pt modelId="{32AD466F-7842-441E-86A6-E4F3361AAAC3}">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2015</a:t>
          </a:r>
          <a:r>
            <a:rPr lang="zh-CN" sz="1400" b="1" dirty="0" smtClean="0"/>
            <a:t>年</a:t>
          </a:r>
          <a:r>
            <a:rPr lang="en-US" sz="1400" b="1" dirty="0" smtClean="0"/>
            <a:t>3</a:t>
          </a:r>
          <a:r>
            <a:rPr lang="zh-CN" sz="1400" b="1" dirty="0" smtClean="0"/>
            <a:t>月</a:t>
          </a:r>
          <a:endParaRPr lang="zh-TW" sz="1400" b="1" dirty="0"/>
        </a:p>
      </dgm:t>
    </dgm:pt>
    <dgm:pt modelId="{2235D7E5-228D-44BA-AC65-AD4CF50AA80B}" type="parTrans" cxnId="{BB9DE8EE-C1D8-463D-B7AA-F27A4D11D3E3}">
      <dgm:prSet/>
      <dgm:spPr/>
      <dgm:t>
        <a:bodyPr/>
        <a:lstStyle/>
        <a:p>
          <a:pPr algn="ctr"/>
          <a:endParaRPr lang="zh-TW" altLang="en-US" sz="1200"/>
        </a:p>
      </dgm:t>
    </dgm:pt>
    <dgm:pt modelId="{D20A715B-0875-46B3-B2A9-FFA18C2157DB}" type="sibTrans" cxnId="{BB9DE8EE-C1D8-463D-B7AA-F27A4D11D3E3}">
      <dgm:prSet/>
      <dgm:spPr/>
      <dgm:t>
        <a:bodyPr/>
        <a:lstStyle/>
        <a:p>
          <a:pPr algn="ctr"/>
          <a:endParaRPr lang="zh-TW" altLang="en-US" sz="1200"/>
        </a:p>
      </dgm:t>
    </dgm:pt>
    <dgm:pt modelId="{625568E6-968A-411C-8043-286649C380BB}">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2015</a:t>
          </a:r>
          <a:r>
            <a:rPr lang="zh-CN" sz="1400" b="1" dirty="0" smtClean="0"/>
            <a:t>年</a:t>
          </a:r>
          <a:r>
            <a:rPr lang="en-US" sz="1400" b="1" dirty="0" smtClean="0"/>
            <a:t>4</a:t>
          </a:r>
          <a:r>
            <a:rPr lang="zh-CN" sz="1400" b="1" dirty="0" smtClean="0"/>
            <a:t>月</a:t>
          </a:r>
          <a:endParaRPr lang="zh-TW" sz="1400" b="1" dirty="0"/>
        </a:p>
      </dgm:t>
    </dgm:pt>
    <dgm:pt modelId="{67922F09-0F2C-40A2-988D-EB77A0B278F4}" type="parTrans" cxnId="{5BD53EBD-A11F-4C6C-A26D-F57191BFEC13}">
      <dgm:prSet/>
      <dgm:spPr/>
      <dgm:t>
        <a:bodyPr/>
        <a:lstStyle/>
        <a:p>
          <a:pPr algn="ctr"/>
          <a:endParaRPr lang="zh-TW" altLang="en-US" sz="1200"/>
        </a:p>
      </dgm:t>
    </dgm:pt>
    <dgm:pt modelId="{9C7BC4D6-E69E-462E-BDEC-E36E13E5BDEE}" type="sibTrans" cxnId="{5BD53EBD-A11F-4C6C-A26D-F57191BFEC13}">
      <dgm:prSet/>
      <dgm:spPr/>
      <dgm:t>
        <a:bodyPr/>
        <a:lstStyle/>
        <a:p>
          <a:pPr algn="ctr"/>
          <a:endParaRPr lang="zh-TW" altLang="en-US" sz="1200"/>
        </a:p>
      </dgm:t>
    </dgm:pt>
    <dgm:pt modelId="{65A61C15-8BAE-470F-9483-FE5CE7CCFC90}">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2015</a:t>
          </a:r>
          <a:r>
            <a:rPr lang="zh-CN" sz="1400" b="1" dirty="0" smtClean="0"/>
            <a:t>年</a:t>
          </a:r>
          <a:r>
            <a:rPr lang="en-US" sz="1400" b="1" dirty="0" smtClean="0"/>
            <a:t>8</a:t>
          </a:r>
          <a:r>
            <a:rPr lang="zh-CN" sz="1400" b="1" dirty="0" smtClean="0"/>
            <a:t>月</a:t>
          </a:r>
          <a:endParaRPr lang="zh-TW" sz="1400" b="1" dirty="0"/>
        </a:p>
      </dgm:t>
    </dgm:pt>
    <dgm:pt modelId="{57904BAE-8EDB-4A5F-8063-B252F8555147}" type="parTrans" cxnId="{E60AC27D-3469-4F49-B62C-85400A95A423}">
      <dgm:prSet/>
      <dgm:spPr/>
      <dgm:t>
        <a:bodyPr/>
        <a:lstStyle/>
        <a:p>
          <a:pPr algn="ctr"/>
          <a:endParaRPr lang="zh-TW" altLang="en-US" sz="1200"/>
        </a:p>
      </dgm:t>
    </dgm:pt>
    <dgm:pt modelId="{3950CD9C-E9FB-4ABC-A3BC-4C1E09F99A98}" type="sibTrans" cxnId="{E60AC27D-3469-4F49-B62C-85400A95A423}">
      <dgm:prSet/>
      <dgm:spPr/>
      <dgm:t>
        <a:bodyPr/>
        <a:lstStyle/>
        <a:p>
          <a:pPr algn="ctr"/>
          <a:endParaRPr lang="zh-TW" altLang="en-US" sz="1200"/>
        </a:p>
      </dgm:t>
    </dgm:pt>
    <dgm:pt modelId="{B4FCC7B5-C44D-4BE4-A5FC-FC32A7B01306}">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2015</a:t>
          </a:r>
          <a:r>
            <a:rPr lang="zh-CN" sz="1400" b="1" dirty="0" smtClean="0"/>
            <a:t>年</a:t>
          </a:r>
          <a:r>
            <a:rPr lang="en-US" sz="1400" b="1" dirty="0" smtClean="0"/>
            <a:t>12</a:t>
          </a:r>
          <a:r>
            <a:rPr lang="zh-CN" sz="1400" b="1" dirty="0" smtClean="0"/>
            <a:t>月</a:t>
          </a:r>
          <a:endParaRPr lang="zh-TW" sz="1400" b="1" dirty="0"/>
        </a:p>
      </dgm:t>
    </dgm:pt>
    <dgm:pt modelId="{24C4C0A9-DAF5-49BD-AC22-24A3C053DA54}" type="parTrans" cxnId="{B8E71442-CB2D-4415-9EBB-FF070F90B248}">
      <dgm:prSet/>
      <dgm:spPr/>
      <dgm:t>
        <a:bodyPr/>
        <a:lstStyle/>
        <a:p>
          <a:pPr algn="ctr"/>
          <a:endParaRPr lang="zh-TW" altLang="en-US" sz="1200"/>
        </a:p>
      </dgm:t>
    </dgm:pt>
    <dgm:pt modelId="{C8A1FCEF-B246-4A06-940F-EC78278BB6F6}" type="sibTrans" cxnId="{B8E71442-CB2D-4415-9EBB-FF070F90B248}">
      <dgm:prSet/>
      <dgm:spPr/>
      <dgm:t>
        <a:bodyPr/>
        <a:lstStyle/>
        <a:p>
          <a:pPr algn="ctr"/>
          <a:endParaRPr lang="zh-TW" altLang="en-US" sz="1200"/>
        </a:p>
      </dgm:t>
    </dgm:pt>
    <dgm:pt modelId="{34D138B8-855F-4746-A381-D5E60BA7BEE5}">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2016</a:t>
          </a:r>
          <a:r>
            <a:rPr lang="zh-CN" sz="1400" b="1" dirty="0" smtClean="0"/>
            <a:t>年</a:t>
          </a:r>
          <a:r>
            <a:rPr lang="en-US" sz="1400" b="1" dirty="0" smtClean="0"/>
            <a:t>2</a:t>
          </a:r>
          <a:r>
            <a:rPr lang="zh-CN" sz="1400" b="1" dirty="0" smtClean="0"/>
            <a:t>月</a:t>
          </a:r>
          <a:endParaRPr lang="zh-TW" sz="1400" b="1" dirty="0"/>
        </a:p>
      </dgm:t>
    </dgm:pt>
    <dgm:pt modelId="{3BA245F0-CB86-455E-94E7-0F82DF9EFF26}" type="parTrans" cxnId="{86267FE0-28E3-407E-9531-F940D986D053}">
      <dgm:prSet/>
      <dgm:spPr/>
      <dgm:t>
        <a:bodyPr/>
        <a:lstStyle/>
        <a:p>
          <a:pPr algn="ctr"/>
          <a:endParaRPr lang="zh-TW" altLang="en-US" sz="1200"/>
        </a:p>
      </dgm:t>
    </dgm:pt>
    <dgm:pt modelId="{4B734777-EE5B-4EFB-B34A-DAD6719F8912}" type="sibTrans" cxnId="{86267FE0-28E3-407E-9531-F940D986D053}">
      <dgm:prSet/>
      <dgm:spPr/>
      <dgm:t>
        <a:bodyPr/>
        <a:lstStyle/>
        <a:p>
          <a:pPr algn="ctr"/>
          <a:endParaRPr lang="zh-TW" altLang="en-US" sz="1200"/>
        </a:p>
      </dgm:t>
    </dgm:pt>
    <dgm:pt modelId="{1D537861-9FD8-4D50-898C-3731815489DA}">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2016</a:t>
          </a:r>
          <a:r>
            <a:rPr lang="zh-CN" sz="1400" b="1" dirty="0" smtClean="0"/>
            <a:t>年</a:t>
          </a:r>
          <a:r>
            <a:rPr lang="en-US" sz="1400" b="1" dirty="0" smtClean="0"/>
            <a:t>3</a:t>
          </a:r>
          <a:r>
            <a:rPr lang="zh-CN" sz="1400" b="1" dirty="0" smtClean="0"/>
            <a:t>月</a:t>
          </a:r>
          <a:endParaRPr lang="zh-TW" sz="1400" b="1" dirty="0"/>
        </a:p>
      </dgm:t>
    </dgm:pt>
    <dgm:pt modelId="{E4B6C762-9D43-427A-89E9-65F632FA209B}" type="parTrans" cxnId="{E23EF312-0388-4E6F-906A-D900C82C18B3}">
      <dgm:prSet/>
      <dgm:spPr/>
      <dgm:t>
        <a:bodyPr/>
        <a:lstStyle/>
        <a:p>
          <a:pPr algn="ctr"/>
          <a:endParaRPr lang="zh-TW" altLang="en-US" sz="1200"/>
        </a:p>
      </dgm:t>
    </dgm:pt>
    <dgm:pt modelId="{2036670D-9AB8-4EF5-BABE-198E8385B8A7}" type="sibTrans" cxnId="{E23EF312-0388-4E6F-906A-D900C82C18B3}">
      <dgm:prSet/>
      <dgm:spPr/>
      <dgm:t>
        <a:bodyPr/>
        <a:lstStyle/>
        <a:p>
          <a:pPr algn="ctr"/>
          <a:endParaRPr lang="zh-TW" altLang="en-US" sz="1200"/>
        </a:p>
      </dgm:t>
    </dgm:pt>
    <dgm:pt modelId="{5F9C8D64-45B1-4124-8E02-0A1F51B0C7F6}">
      <dgm:prSet custT="1">
        <dgm:style>
          <a:lnRef idx="2">
            <a:schemeClr val="accent1"/>
          </a:lnRef>
          <a:fillRef idx="1">
            <a:schemeClr val="lt1"/>
          </a:fillRef>
          <a:effectRef idx="0">
            <a:schemeClr val="accent1"/>
          </a:effectRef>
          <a:fontRef idx="minor">
            <a:schemeClr val="dk1"/>
          </a:fontRef>
        </dgm:style>
      </dgm:prSet>
      <dgm:spPr>
        <a:noFill/>
        <a:ln w="28575">
          <a:solidFill>
            <a:srgbClr val="1A232F"/>
          </a:solidFill>
        </a:ln>
      </dgm:spPr>
      <dgm:t>
        <a:bodyPr/>
        <a:lstStyle/>
        <a:p>
          <a:pPr algn="ctr" rtl="0"/>
          <a:r>
            <a:rPr lang="en-US" sz="1400" b="1" dirty="0" smtClean="0"/>
            <a:t>2016</a:t>
          </a:r>
          <a:r>
            <a:rPr lang="zh-CN" sz="1400" b="1" dirty="0" smtClean="0"/>
            <a:t>年</a:t>
          </a:r>
          <a:r>
            <a:rPr lang="en-US" sz="1400" b="1" dirty="0" smtClean="0"/>
            <a:t>4</a:t>
          </a:r>
          <a:r>
            <a:rPr lang="zh-CN" sz="1400" b="1" dirty="0" smtClean="0"/>
            <a:t>月</a:t>
          </a:r>
          <a:endParaRPr lang="zh-TW" sz="1400" b="1" dirty="0"/>
        </a:p>
      </dgm:t>
    </dgm:pt>
    <dgm:pt modelId="{78439CB9-422C-4405-BB93-720BBDF3F0F6}" type="parTrans" cxnId="{2FD04523-295A-416F-A414-AA568DBFCCB2}">
      <dgm:prSet/>
      <dgm:spPr/>
      <dgm:t>
        <a:bodyPr/>
        <a:lstStyle/>
        <a:p>
          <a:pPr algn="ctr"/>
          <a:endParaRPr lang="zh-TW" altLang="en-US" sz="1200"/>
        </a:p>
      </dgm:t>
    </dgm:pt>
    <dgm:pt modelId="{D845BD88-E221-42BF-9DB8-032C297BB806}" type="sibTrans" cxnId="{2FD04523-295A-416F-A414-AA568DBFCCB2}">
      <dgm:prSet/>
      <dgm:spPr/>
      <dgm:t>
        <a:bodyPr/>
        <a:lstStyle/>
        <a:p>
          <a:pPr algn="ctr"/>
          <a:endParaRPr lang="zh-TW" altLang="en-US" sz="1200"/>
        </a:p>
      </dgm:t>
    </dgm:pt>
    <dgm:pt modelId="{D457F0F7-3133-4F6A-8C41-BA01323E313F}">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積極探索營利性和非營利性民辦學校分類管理，展開對兩類學校分類管理試點。</a:t>
          </a:r>
          <a:endParaRPr lang="zh-TW" sz="1200" dirty="0"/>
        </a:p>
      </dgm:t>
    </dgm:pt>
    <dgm:pt modelId="{9BFEF913-174E-4712-9D85-65BBD98B2EB0}" type="parTrans" cxnId="{958459FD-5768-4FDB-931D-705439A50FF3}">
      <dgm:prSet custT="1"/>
      <dgm:spPr>
        <a:solidFill>
          <a:srgbClr val="BABABA"/>
        </a:solidFill>
        <a:ln w="28575">
          <a:solidFill>
            <a:srgbClr val="D2B46C"/>
          </a:solidFill>
        </a:ln>
      </dgm:spPr>
      <dgm:t>
        <a:bodyPr/>
        <a:lstStyle/>
        <a:p>
          <a:pPr algn="ctr"/>
          <a:endParaRPr lang="zh-TW" altLang="en-US" sz="1200"/>
        </a:p>
      </dgm:t>
    </dgm:pt>
    <dgm:pt modelId="{62F96228-0E71-48B3-BA1C-FBCDC7F2C7EF}" type="sibTrans" cxnId="{958459FD-5768-4FDB-931D-705439A50FF3}">
      <dgm:prSet/>
      <dgm:spPr/>
      <dgm:t>
        <a:bodyPr/>
        <a:lstStyle/>
        <a:p>
          <a:pPr algn="ctr"/>
          <a:endParaRPr lang="zh-TW" altLang="en-US" sz="1200"/>
        </a:p>
      </dgm:t>
    </dgm:pt>
    <dgm:pt modelId="{82A2E5B7-61A6-41C8-A1AA-50A732EBB403}">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國務院提出</a:t>
          </a:r>
          <a:r>
            <a:rPr lang="en-US" sz="1200" dirty="0" smtClean="0"/>
            <a:t>《</a:t>
          </a:r>
          <a:r>
            <a:rPr lang="zh-CN" sz="1200" dirty="0" smtClean="0"/>
            <a:t>國家中長期教育改革和發展規劃綱要</a:t>
          </a:r>
          <a:r>
            <a:rPr lang="en-US" sz="1200" dirty="0" smtClean="0"/>
            <a:t>》</a:t>
          </a:r>
          <a:r>
            <a:rPr lang="zh-CN" sz="1200" dirty="0" smtClean="0"/>
            <a:t>：</a:t>
          </a:r>
          <a:endParaRPr lang="zh-TW" sz="1200" dirty="0"/>
        </a:p>
      </dgm:t>
    </dgm:pt>
    <dgm:pt modelId="{FD06C43E-AF5B-4263-B000-15D6D04FE8ED}" type="parTrans" cxnId="{63D0AD0D-5905-408D-B179-FB4BA001D988}">
      <dgm:prSet custT="1"/>
      <dgm:spPr>
        <a:noFill/>
        <a:ln w="28575">
          <a:solidFill>
            <a:srgbClr val="1A232F"/>
          </a:solidFill>
        </a:ln>
      </dgm:spPr>
      <dgm:t>
        <a:bodyPr/>
        <a:lstStyle/>
        <a:p>
          <a:pPr algn="ctr"/>
          <a:endParaRPr lang="zh-TW" altLang="en-US" sz="1200"/>
        </a:p>
      </dgm:t>
    </dgm:pt>
    <dgm:pt modelId="{EE7C026D-A65C-4500-A370-F47EC3DFF88D}" type="sibTrans" cxnId="{63D0AD0D-5905-408D-B179-FB4BA001D988}">
      <dgm:prSet/>
      <dgm:spPr/>
      <dgm:t>
        <a:bodyPr/>
        <a:lstStyle/>
        <a:p>
          <a:pPr algn="ctr"/>
          <a:endParaRPr lang="zh-TW" altLang="en-US" sz="1200"/>
        </a:p>
      </dgm:t>
    </dgm:pt>
    <dgm:pt modelId="{6691BFFF-C81D-4ECA-8F11-EDB8B3259680}">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教育部提出</a:t>
          </a:r>
          <a:r>
            <a:rPr lang="en-US" sz="1200" dirty="0" smtClean="0"/>
            <a:t>《</a:t>
          </a:r>
          <a:r>
            <a:rPr lang="zh-CN" sz="1200" dirty="0" smtClean="0"/>
            <a:t>關於鼓勵和引導民間資金進入教育領域，促進民辦教育健康發展的實施意見</a:t>
          </a:r>
          <a:r>
            <a:rPr lang="en-US" sz="1200" dirty="0" smtClean="0"/>
            <a:t>》</a:t>
          </a:r>
          <a:r>
            <a:rPr lang="zh-CN" sz="1200" dirty="0" smtClean="0"/>
            <a:t>：</a:t>
          </a:r>
          <a:endParaRPr lang="zh-TW" sz="1200" dirty="0"/>
        </a:p>
      </dgm:t>
    </dgm:pt>
    <dgm:pt modelId="{BDD640A5-B632-42FC-A1E5-A5BAAF0E7BCD}" type="parTrans" cxnId="{189D69FF-4707-4C6C-B998-DD209614BA59}">
      <dgm:prSet custT="1"/>
      <dgm:spPr>
        <a:noFill/>
        <a:ln w="28575">
          <a:solidFill>
            <a:srgbClr val="1A232F"/>
          </a:solidFill>
        </a:ln>
      </dgm:spPr>
      <dgm:t>
        <a:bodyPr/>
        <a:lstStyle/>
        <a:p>
          <a:pPr algn="ctr"/>
          <a:endParaRPr lang="zh-TW" altLang="en-US" sz="1200"/>
        </a:p>
      </dgm:t>
    </dgm:pt>
    <dgm:pt modelId="{404C9CB9-70D3-4DF0-948D-DBCE26D80AD7}" type="sibTrans" cxnId="{189D69FF-4707-4C6C-B998-DD209614BA59}">
      <dgm:prSet/>
      <dgm:spPr/>
      <dgm:t>
        <a:bodyPr/>
        <a:lstStyle/>
        <a:p>
          <a:pPr algn="ctr"/>
          <a:endParaRPr lang="zh-TW" altLang="en-US" sz="1200"/>
        </a:p>
      </dgm:t>
    </dgm:pt>
    <dgm:pt modelId="{BEEE4CB3-E679-4765-BB35-5F36F29C6BE6}">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拓寬民間資金與教育事業的管道，建立全民辦教育管理與服務體系。</a:t>
          </a:r>
          <a:endParaRPr lang="zh-TW" sz="1200" dirty="0"/>
        </a:p>
      </dgm:t>
    </dgm:pt>
    <dgm:pt modelId="{A0A3D04C-83E0-4778-973A-9B9FCB214628}" type="parTrans" cxnId="{C5B425BB-3367-4243-B254-4754909CFD27}">
      <dgm:prSet custT="1"/>
      <dgm:spPr>
        <a:solidFill>
          <a:srgbClr val="BABABA"/>
        </a:solidFill>
        <a:ln w="28575">
          <a:solidFill>
            <a:srgbClr val="D2B46C"/>
          </a:solidFill>
        </a:ln>
      </dgm:spPr>
      <dgm:t>
        <a:bodyPr/>
        <a:lstStyle/>
        <a:p>
          <a:pPr algn="ctr"/>
          <a:endParaRPr lang="zh-TW" altLang="en-US" sz="1200"/>
        </a:p>
      </dgm:t>
    </dgm:pt>
    <dgm:pt modelId="{431823FC-256A-4649-8CAF-232F28F6ECBC}" type="sibTrans" cxnId="{C5B425BB-3367-4243-B254-4754909CFD27}">
      <dgm:prSet/>
      <dgm:spPr/>
      <dgm:t>
        <a:bodyPr/>
        <a:lstStyle/>
        <a:p>
          <a:pPr algn="ctr"/>
          <a:endParaRPr lang="zh-TW" altLang="en-US" sz="1200"/>
        </a:p>
      </dgm:t>
    </dgm:pt>
    <dgm:pt modelId="{CE2A3FDA-5D4E-4AC2-B19B-A4867DDA4CA9}">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教育部提出</a:t>
          </a:r>
          <a:r>
            <a:rPr lang="en-US" sz="1200" dirty="0" smtClean="0"/>
            <a:t>《2015</a:t>
          </a:r>
          <a:r>
            <a:rPr lang="zh-CN" sz="1200" dirty="0" smtClean="0"/>
            <a:t>年教育資訊化工作要點</a:t>
          </a:r>
          <a:r>
            <a:rPr lang="en-US" sz="1200" dirty="0" smtClean="0"/>
            <a:t>》</a:t>
          </a:r>
          <a:r>
            <a:rPr lang="zh-CN" sz="1200" dirty="0" smtClean="0"/>
            <a:t>：</a:t>
          </a:r>
          <a:endParaRPr lang="zh-TW" sz="1200" dirty="0"/>
        </a:p>
      </dgm:t>
    </dgm:pt>
    <dgm:pt modelId="{96511B79-4D14-4B61-8E2D-6B2890D6A917}" type="parTrans" cxnId="{13648B3B-357E-4200-A582-83851D24AF96}">
      <dgm:prSet custT="1"/>
      <dgm:spPr>
        <a:noFill/>
        <a:ln w="28575">
          <a:solidFill>
            <a:srgbClr val="1A232F"/>
          </a:solidFill>
        </a:ln>
      </dgm:spPr>
      <dgm:t>
        <a:bodyPr/>
        <a:lstStyle/>
        <a:p>
          <a:pPr algn="ctr"/>
          <a:endParaRPr lang="zh-TW" altLang="en-US" sz="1200"/>
        </a:p>
      </dgm:t>
    </dgm:pt>
    <dgm:pt modelId="{A5ECDD05-E83B-4DCE-B60C-0BE0DDBEC9F4}" type="sibTrans" cxnId="{13648B3B-357E-4200-A582-83851D24AF96}">
      <dgm:prSet/>
      <dgm:spPr/>
      <dgm:t>
        <a:bodyPr/>
        <a:lstStyle/>
        <a:p>
          <a:pPr algn="ctr"/>
          <a:endParaRPr lang="zh-TW" altLang="en-US" sz="1200"/>
        </a:p>
      </dgm:t>
    </dgm:pt>
    <dgm:pt modelId="{D3D6537E-5861-4F4B-AB1A-92245136D526}">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基本完成全國中小學互聯網接入，基本實現每校至少擁有</a:t>
          </a:r>
          <a:r>
            <a:rPr lang="en-US" sz="1200" dirty="0" smtClean="0"/>
            <a:t>1</a:t>
          </a:r>
          <a:r>
            <a:rPr lang="zh-CN" sz="1200" dirty="0" smtClean="0"/>
            <a:t>套多媒體教學設備；加快推進職業院校數字校園建設。</a:t>
          </a:r>
          <a:endParaRPr lang="zh-TW" sz="1200" dirty="0"/>
        </a:p>
      </dgm:t>
    </dgm:pt>
    <dgm:pt modelId="{31CCDF08-0341-41F0-A8D0-A6AB362C5EC2}" type="parTrans" cxnId="{9FFBC678-57F7-484A-856D-04ECE5EEF5FD}">
      <dgm:prSet custT="1"/>
      <dgm:spPr>
        <a:solidFill>
          <a:srgbClr val="BABABA"/>
        </a:solidFill>
        <a:ln w="28575">
          <a:solidFill>
            <a:srgbClr val="D2B46C"/>
          </a:solidFill>
        </a:ln>
      </dgm:spPr>
      <dgm:t>
        <a:bodyPr/>
        <a:lstStyle/>
        <a:p>
          <a:pPr algn="ctr"/>
          <a:endParaRPr lang="zh-TW" altLang="en-US" sz="1200"/>
        </a:p>
      </dgm:t>
    </dgm:pt>
    <dgm:pt modelId="{62ADF1CC-FBF6-45DB-93AD-36218E272758}" type="sibTrans" cxnId="{9FFBC678-57F7-484A-856D-04ECE5EEF5FD}">
      <dgm:prSet/>
      <dgm:spPr/>
      <dgm:t>
        <a:bodyPr/>
        <a:lstStyle/>
        <a:p>
          <a:pPr algn="ctr"/>
          <a:endParaRPr lang="zh-TW" altLang="en-US" sz="1200"/>
        </a:p>
      </dgm:t>
    </dgm:pt>
    <dgm:pt modelId="{6A0019BB-F680-4166-9C21-2C6C3038634F}">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國務院提出</a:t>
          </a:r>
          <a:r>
            <a:rPr lang="en-US" sz="1200" dirty="0" smtClean="0"/>
            <a:t>《</a:t>
          </a:r>
          <a:r>
            <a:rPr lang="zh-CN" sz="1200" dirty="0" smtClean="0"/>
            <a:t>政府工報告</a:t>
          </a:r>
          <a:r>
            <a:rPr lang="en-US" sz="1200" dirty="0" smtClean="0"/>
            <a:t>》</a:t>
          </a:r>
          <a:r>
            <a:rPr lang="zh-CN" sz="1200" dirty="0" smtClean="0"/>
            <a:t>：</a:t>
          </a:r>
          <a:endParaRPr lang="zh-TW" sz="1200" dirty="0"/>
        </a:p>
      </dgm:t>
    </dgm:pt>
    <dgm:pt modelId="{8A27278C-C7CE-42F8-BA38-51FD2121EC5C}" type="parTrans" cxnId="{B267E828-0E91-4A57-9B00-9D22D80A021E}">
      <dgm:prSet custT="1"/>
      <dgm:spPr>
        <a:noFill/>
        <a:ln w="28575">
          <a:solidFill>
            <a:srgbClr val="1A232F"/>
          </a:solidFill>
        </a:ln>
      </dgm:spPr>
      <dgm:t>
        <a:bodyPr/>
        <a:lstStyle/>
        <a:p>
          <a:pPr algn="ctr"/>
          <a:endParaRPr lang="zh-TW" altLang="en-US" sz="1200"/>
        </a:p>
      </dgm:t>
    </dgm:pt>
    <dgm:pt modelId="{198D4F43-D614-4BFA-AF49-A7FEE1B78D56}" type="sibTrans" cxnId="{B267E828-0E91-4A57-9B00-9D22D80A021E}">
      <dgm:prSet/>
      <dgm:spPr/>
      <dgm:t>
        <a:bodyPr/>
        <a:lstStyle/>
        <a:p>
          <a:pPr algn="ctr"/>
          <a:endParaRPr lang="zh-TW" altLang="en-US" sz="1200"/>
        </a:p>
      </dgm:t>
    </dgm:pt>
    <dgm:pt modelId="{74955D31-E8C7-4D02-A5AA-40790911E856}">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隨著“互聯網</a:t>
          </a:r>
          <a:r>
            <a:rPr lang="en-US" sz="1200" dirty="0" smtClean="0"/>
            <a:t>+”</a:t>
          </a:r>
          <a:r>
            <a:rPr lang="zh-CN" sz="1200" dirty="0" smtClean="0"/>
            <a:t>概念上升為國家戰略，讓線上教育正站在了起飛的風口上，市場潛力巨大。</a:t>
          </a:r>
          <a:endParaRPr lang="zh-TW" sz="1200" dirty="0"/>
        </a:p>
      </dgm:t>
    </dgm:pt>
    <dgm:pt modelId="{FA0A7336-1F42-4551-BD2A-4F26A4EE8F69}" type="parTrans" cxnId="{010F0677-1D51-4CB4-A033-14469B8C43DC}">
      <dgm:prSet custT="1"/>
      <dgm:spPr>
        <a:solidFill>
          <a:srgbClr val="BABABA"/>
        </a:solidFill>
        <a:ln w="28575">
          <a:solidFill>
            <a:srgbClr val="D2B46C"/>
          </a:solidFill>
        </a:ln>
      </dgm:spPr>
      <dgm:t>
        <a:bodyPr/>
        <a:lstStyle/>
        <a:p>
          <a:pPr algn="ctr"/>
          <a:endParaRPr lang="zh-TW" altLang="en-US" sz="1200"/>
        </a:p>
      </dgm:t>
    </dgm:pt>
    <dgm:pt modelId="{9892C09F-2647-4AAF-AB34-5F1E1621CFEB}" type="sibTrans" cxnId="{010F0677-1D51-4CB4-A033-14469B8C43DC}">
      <dgm:prSet/>
      <dgm:spPr/>
      <dgm:t>
        <a:bodyPr/>
        <a:lstStyle/>
        <a:p>
          <a:pPr algn="ctr"/>
          <a:endParaRPr lang="zh-TW" altLang="en-US" sz="1200"/>
        </a:p>
      </dgm:t>
    </dgm:pt>
    <dgm:pt modelId="{682BEB18-956F-48C6-93AC-5849FFA963C7}">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中央深改小組會議通過</a:t>
          </a:r>
          <a:r>
            <a:rPr lang="en-US" sz="1200" dirty="0" smtClean="0"/>
            <a:t>《</a:t>
          </a:r>
          <a:r>
            <a:rPr lang="zh-CN" sz="1200" dirty="0" smtClean="0"/>
            <a:t>鄉村教師支持計畫</a:t>
          </a:r>
          <a:r>
            <a:rPr lang="en-US" sz="1200" dirty="0" smtClean="0"/>
            <a:t>(2015-2020</a:t>
          </a:r>
          <a:r>
            <a:rPr lang="zh-CN" sz="1200" dirty="0" smtClean="0"/>
            <a:t>年</a:t>
          </a:r>
          <a:r>
            <a:rPr lang="en-US" sz="1200" dirty="0" smtClean="0"/>
            <a:t>)》</a:t>
          </a:r>
          <a:r>
            <a:rPr lang="zh-CN" sz="1200" dirty="0" smtClean="0"/>
            <a:t>：</a:t>
          </a:r>
          <a:endParaRPr lang="zh-TW" sz="1200" dirty="0"/>
        </a:p>
      </dgm:t>
    </dgm:pt>
    <dgm:pt modelId="{04DB692D-C453-49BF-B602-298D14C2B024}" type="parTrans" cxnId="{1AF5930F-2C7F-4259-852B-8BEAEF8BF869}">
      <dgm:prSet custT="1"/>
      <dgm:spPr>
        <a:noFill/>
        <a:ln w="28575">
          <a:solidFill>
            <a:srgbClr val="1A232F"/>
          </a:solidFill>
        </a:ln>
      </dgm:spPr>
      <dgm:t>
        <a:bodyPr/>
        <a:lstStyle/>
        <a:p>
          <a:pPr algn="ctr"/>
          <a:endParaRPr lang="zh-TW" altLang="en-US" sz="1200"/>
        </a:p>
      </dgm:t>
    </dgm:pt>
    <dgm:pt modelId="{0DA302CD-8736-4EE8-8FD0-29F08D9E68E5}" type="sibTrans" cxnId="{1AF5930F-2C7F-4259-852B-8BEAEF8BF869}">
      <dgm:prSet/>
      <dgm:spPr/>
      <dgm:t>
        <a:bodyPr/>
        <a:lstStyle/>
        <a:p>
          <a:pPr algn="ctr"/>
          <a:endParaRPr lang="zh-TW" altLang="en-US" sz="1200"/>
        </a:p>
      </dgm:t>
    </dgm:pt>
    <dgm:pt modelId="{C5DADE09-56B3-4093-B01E-C279B0341955}">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借力“互聯網</a:t>
          </a:r>
          <a:r>
            <a:rPr lang="en-US" sz="1200" dirty="0" smtClean="0"/>
            <a:t>+”</a:t>
          </a:r>
          <a:r>
            <a:rPr lang="zh-CN" sz="1200" dirty="0" smtClean="0"/>
            <a:t>打造中國中小學智慧教育平臺，以期實現教育公平。</a:t>
          </a:r>
          <a:endParaRPr lang="zh-TW" sz="1200" dirty="0"/>
        </a:p>
      </dgm:t>
    </dgm:pt>
    <dgm:pt modelId="{20DA0F22-B183-4055-9E70-6E521D8D7585}" type="parTrans" cxnId="{C49619DF-C5DC-44EF-AEBA-CFB39344D4ED}">
      <dgm:prSet custT="1"/>
      <dgm:spPr>
        <a:solidFill>
          <a:srgbClr val="BABABA"/>
        </a:solidFill>
        <a:ln w="28575">
          <a:solidFill>
            <a:srgbClr val="D2B46C"/>
          </a:solidFill>
        </a:ln>
      </dgm:spPr>
      <dgm:t>
        <a:bodyPr/>
        <a:lstStyle/>
        <a:p>
          <a:pPr algn="ctr"/>
          <a:endParaRPr lang="zh-TW" altLang="en-US" sz="1200"/>
        </a:p>
      </dgm:t>
    </dgm:pt>
    <dgm:pt modelId="{39090A39-4DD7-4F20-9355-B55520432431}" type="sibTrans" cxnId="{C49619DF-C5DC-44EF-AEBA-CFB39344D4ED}">
      <dgm:prSet/>
      <dgm:spPr/>
      <dgm:t>
        <a:bodyPr/>
        <a:lstStyle/>
        <a:p>
          <a:pPr algn="ctr"/>
          <a:endParaRPr lang="zh-TW" altLang="en-US" sz="1200"/>
        </a:p>
      </dgm:t>
    </dgm:pt>
    <dgm:pt modelId="{842AEEE4-FA5A-4C97-AA24-9A8AEC9A626B}">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全國大常委會提出</a:t>
          </a:r>
          <a:r>
            <a:rPr lang="en-US" sz="1200" dirty="0" smtClean="0"/>
            <a:t>《</a:t>
          </a:r>
          <a:r>
            <a:rPr lang="zh-CN" sz="1200" dirty="0" smtClean="0"/>
            <a:t>教育法律</a:t>
          </a:r>
          <a:r>
            <a:rPr lang="en-US" sz="1200" dirty="0" smtClean="0"/>
            <a:t>-</a:t>
          </a:r>
          <a:r>
            <a:rPr lang="zh-CN" sz="1200" dirty="0" smtClean="0"/>
            <a:t>攬子修正案</a:t>
          </a:r>
          <a:r>
            <a:rPr lang="en-US" sz="1200" dirty="0" smtClean="0"/>
            <a:t>(</a:t>
          </a:r>
          <a:r>
            <a:rPr lang="zh-CN" sz="1200" dirty="0" smtClean="0"/>
            <a:t>草案</a:t>
          </a:r>
          <a:r>
            <a:rPr lang="en-US" sz="1200" dirty="0" smtClean="0"/>
            <a:t>)》</a:t>
          </a:r>
          <a:r>
            <a:rPr lang="zh-CN" sz="1200" dirty="0" smtClean="0"/>
            <a:t>：</a:t>
          </a:r>
          <a:endParaRPr lang="zh-TW" sz="1200" dirty="0"/>
        </a:p>
      </dgm:t>
    </dgm:pt>
    <dgm:pt modelId="{18410B11-B7C2-4D12-9F27-C74C03DEB74B}" type="parTrans" cxnId="{C72D782D-6474-4079-AFC9-86856598E9ED}">
      <dgm:prSet custT="1"/>
      <dgm:spPr>
        <a:noFill/>
        <a:ln w="28575">
          <a:solidFill>
            <a:srgbClr val="1A232F"/>
          </a:solidFill>
        </a:ln>
      </dgm:spPr>
      <dgm:t>
        <a:bodyPr/>
        <a:lstStyle/>
        <a:p>
          <a:pPr algn="ctr"/>
          <a:endParaRPr lang="zh-TW" altLang="en-US" sz="1200"/>
        </a:p>
      </dgm:t>
    </dgm:pt>
    <dgm:pt modelId="{F886A17E-0472-48A4-BEB0-44D0ACDAE5E5}" type="sibTrans" cxnId="{C72D782D-6474-4079-AFC9-86856598E9ED}">
      <dgm:prSet/>
      <dgm:spPr/>
      <dgm:t>
        <a:bodyPr/>
        <a:lstStyle/>
        <a:p>
          <a:pPr algn="ctr"/>
          <a:endParaRPr lang="zh-TW" altLang="en-US" sz="1200"/>
        </a:p>
      </dgm:t>
    </dgm:pt>
    <dgm:pt modelId="{D3101993-C27B-45C0-BFE7-2BBDBD528104}">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民辦學校的收費專案和標準由辦學成本、市場需求等要素確定，並向社會公示。其中，非營利民辦學校由政府規定，營利性名辦學校實行市場條件、自主決定。</a:t>
          </a:r>
          <a:endParaRPr lang="zh-TW" sz="1200" dirty="0"/>
        </a:p>
      </dgm:t>
    </dgm:pt>
    <dgm:pt modelId="{9D17ADB9-9208-44D2-AE4B-FC40628D4383}" type="parTrans" cxnId="{37F7A95D-46C9-43A0-803B-EE33A2A64D65}">
      <dgm:prSet custT="1"/>
      <dgm:spPr>
        <a:solidFill>
          <a:srgbClr val="BABABA"/>
        </a:solidFill>
        <a:ln w="28575">
          <a:solidFill>
            <a:srgbClr val="D2B46C"/>
          </a:solidFill>
        </a:ln>
      </dgm:spPr>
      <dgm:t>
        <a:bodyPr/>
        <a:lstStyle/>
        <a:p>
          <a:pPr algn="ctr"/>
          <a:endParaRPr lang="zh-TW" altLang="en-US" sz="1200"/>
        </a:p>
      </dgm:t>
    </dgm:pt>
    <dgm:pt modelId="{1DFAB687-7B51-4661-903D-BFD60FDA9CB6}" type="sibTrans" cxnId="{37F7A95D-46C9-43A0-803B-EE33A2A64D65}">
      <dgm:prSet/>
      <dgm:spPr/>
      <dgm:t>
        <a:bodyPr/>
        <a:lstStyle/>
        <a:p>
          <a:pPr algn="ctr"/>
          <a:endParaRPr lang="zh-TW" altLang="en-US" sz="1200"/>
        </a:p>
      </dgm:t>
    </dgm:pt>
    <dgm:pt modelId="{69A016BD-3E98-4886-AE1C-7DE2731EC387}">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全國大常委會提出</a:t>
          </a:r>
          <a:r>
            <a:rPr lang="en-US" sz="1200" dirty="0" smtClean="0"/>
            <a:t>《</a:t>
          </a:r>
          <a:r>
            <a:rPr lang="zh-CN" sz="1200" dirty="0" smtClean="0"/>
            <a:t>關於修改中華人民共和國教育法的決定</a:t>
          </a:r>
          <a:r>
            <a:rPr lang="en-US" sz="1200" dirty="0" smtClean="0"/>
            <a:t>》</a:t>
          </a:r>
          <a:r>
            <a:rPr lang="zh-CN" sz="1200" dirty="0" smtClean="0"/>
            <a:t>：</a:t>
          </a:r>
          <a:endParaRPr lang="zh-TW" sz="1200" dirty="0"/>
        </a:p>
      </dgm:t>
    </dgm:pt>
    <dgm:pt modelId="{B171CC11-04B3-4A73-9802-346FE52C9E74}" type="parTrans" cxnId="{53ACDE03-0FAD-4144-9BD2-BF6A8CDEFD67}">
      <dgm:prSet custT="1"/>
      <dgm:spPr>
        <a:noFill/>
        <a:ln w="28575">
          <a:solidFill>
            <a:srgbClr val="1A232F"/>
          </a:solidFill>
        </a:ln>
      </dgm:spPr>
      <dgm:t>
        <a:bodyPr/>
        <a:lstStyle/>
        <a:p>
          <a:pPr algn="ctr"/>
          <a:endParaRPr lang="zh-TW" altLang="en-US" sz="1200"/>
        </a:p>
      </dgm:t>
    </dgm:pt>
    <dgm:pt modelId="{66DCEB4D-F3D1-4CCF-8A37-4DD4E346A39F}" type="sibTrans" cxnId="{53ACDE03-0FAD-4144-9BD2-BF6A8CDEFD67}">
      <dgm:prSet/>
      <dgm:spPr/>
      <dgm:t>
        <a:bodyPr/>
        <a:lstStyle/>
        <a:p>
          <a:pPr algn="ctr"/>
          <a:endParaRPr lang="zh-TW" altLang="en-US" sz="1200"/>
        </a:p>
      </dgm:t>
    </dgm:pt>
    <dgm:pt modelId="{64AA1312-AA11-41CB-AB2E-7ADA759A4CCA}">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國家推進教育資訊化，加快教育資訊基礎設施建設，利用資訊技術促進優質教育資源普及共用，提高教育教學水準和教育管理水準。</a:t>
          </a:r>
          <a:endParaRPr lang="zh-TW" sz="1200" dirty="0"/>
        </a:p>
      </dgm:t>
    </dgm:pt>
    <dgm:pt modelId="{CB0F43B3-52D3-4B58-9D1F-F4E644370CF0}" type="parTrans" cxnId="{5ECDAA72-F6A6-473A-8C97-BE6CE25E5A42}">
      <dgm:prSet custT="1"/>
      <dgm:spPr>
        <a:solidFill>
          <a:srgbClr val="BABABA"/>
        </a:solidFill>
        <a:ln w="28575">
          <a:solidFill>
            <a:srgbClr val="D2B46C"/>
          </a:solidFill>
        </a:ln>
      </dgm:spPr>
      <dgm:t>
        <a:bodyPr/>
        <a:lstStyle/>
        <a:p>
          <a:pPr algn="ctr"/>
          <a:endParaRPr lang="zh-TW" altLang="en-US" sz="1200"/>
        </a:p>
      </dgm:t>
    </dgm:pt>
    <dgm:pt modelId="{F32503A0-1600-4192-A496-D49BFC2AD94D}" type="sibTrans" cxnId="{5ECDAA72-F6A6-473A-8C97-BE6CE25E5A42}">
      <dgm:prSet/>
      <dgm:spPr/>
      <dgm:t>
        <a:bodyPr/>
        <a:lstStyle/>
        <a:p>
          <a:pPr algn="ctr"/>
          <a:endParaRPr lang="zh-TW" altLang="en-US" sz="1200"/>
        </a:p>
      </dgm:t>
    </dgm:pt>
    <dgm:pt modelId="{21EC8134-7771-402C-AA7F-A3B10DAA0984}">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教育部提出</a:t>
          </a:r>
          <a:r>
            <a:rPr lang="en-US" sz="1200" dirty="0" smtClean="0"/>
            <a:t>《2016</a:t>
          </a:r>
          <a:r>
            <a:rPr lang="zh-CN" sz="1200" dirty="0" smtClean="0"/>
            <a:t>年教育資訊化工作要點</a:t>
          </a:r>
          <a:r>
            <a:rPr lang="en-US" sz="1200" dirty="0" smtClean="0"/>
            <a:t>》</a:t>
          </a:r>
          <a:r>
            <a:rPr lang="zh-CN" sz="1200" dirty="0" smtClean="0"/>
            <a:t>：</a:t>
          </a:r>
          <a:endParaRPr lang="zh-TW" sz="1200" dirty="0"/>
        </a:p>
      </dgm:t>
    </dgm:pt>
    <dgm:pt modelId="{72B53C0C-3BED-4BD0-98D6-75E9D90A8CEB}" type="parTrans" cxnId="{DA49A87D-34FA-44ED-8E92-428A89A7E002}">
      <dgm:prSet custT="1"/>
      <dgm:spPr>
        <a:noFill/>
        <a:ln w="28575">
          <a:solidFill>
            <a:srgbClr val="1A232F"/>
          </a:solidFill>
        </a:ln>
      </dgm:spPr>
      <dgm:t>
        <a:bodyPr/>
        <a:lstStyle/>
        <a:p>
          <a:pPr algn="ctr"/>
          <a:endParaRPr lang="zh-TW" altLang="en-US" sz="1200"/>
        </a:p>
      </dgm:t>
    </dgm:pt>
    <dgm:pt modelId="{A87B9E36-53C0-46E7-968F-A60929B57F3B}" type="sibTrans" cxnId="{DA49A87D-34FA-44ED-8E92-428A89A7E002}">
      <dgm:prSet/>
      <dgm:spPr/>
      <dgm:t>
        <a:bodyPr/>
        <a:lstStyle/>
        <a:p>
          <a:pPr algn="ctr"/>
          <a:endParaRPr lang="zh-TW" altLang="en-US" sz="1200"/>
        </a:p>
      </dgm:t>
    </dgm:pt>
    <dgm:pt modelId="{16356F98-21B6-492A-8491-B4F3B9900810}">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鼓勵企業開發專業化教育應用工具軟體，並提供資源推廣普及應用；加快中小學寬帶網絡建設。</a:t>
          </a:r>
          <a:endParaRPr lang="zh-TW" sz="1200" dirty="0"/>
        </a:p>
      </dgm:t>
    </dgm:pt>
    <dgm:pt modelId="{2E67914D-FA87-462F-A2CB-15365FFE969A}" type="parTrans" cxnId="{16F3FBB5-5247-424E-A9E5-3CEA299B6E77}">
      <dgm:prSet custT="1"/>
      <dgm:spPr>
        <a:solidFill>
          <a:srgbClr val="BABABA"/>
        </a:solidFill>
        <a:ln w="28575">
          <a:solidFill>
            <a:srgbClr val="D2B46C"/>
          </a:solidFill>
        </a:ln>
      </dgm:spPr>
      <dgm:t>
        <a:bodyPr/>
        <a:lstStyle/>
        <a:p>
          <a:pPr algn="ctr"/>
          <a:endParaRPr lang="zh-TW" altLang="en-US" sz="1200"/>
        </a:p>
      </dgm:t>
    </dgm:pt>
    <dgm:pt modelId="{A84AFDAC-6EB5-4F57-BC97-E8361E9C0353}" type="sibTrans" cxnId="{16F3FBB5-5247-424E-A9E5-3CEA299B6E77}">
      <dgm:prSet/>
      <dgm:spPr/>
      <dgm:t>
        <a:bodyPr/>
        <a:lstStyle/>
        <a:p>
          <a:pPr algn="ctr"/>
          <a:endParaRPr lang="zh-TW" altLang="en-US" sz="1200"/>
        </a:p>
      </dgm:t>
    </dgm:pt>
    <dgm:pt modelId="{96E3587F-A7AD-4A49-B875-97EACF783DAF}">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國務院提出</a:t>
          </a:r>
          <a:r>
            <a:rPr lang="en-US" sz="1200" dirty="0" smtClean="0"/>
            <a:t>《</a:t>
          </a:r>
          <a:r>
            <a:rPr lang="zh-CN" sz="1200" dirty="0" smtClean="0"/>
            <a:t>十三五規草案</a:t>
          </a:r>
          <a:r>
            <a:rPr lang="en-US" sz="1200" dirty="0" smtClean="0"/>
            <a:t>》</a:t>
          </a:r>
          <a:r>
            <a:rPr lang="zh-CN" sz="1200" dirty="0" smtClean="0"/>
            <a:t>修訂：</a:t>
          </a:r>
          <a:endParaRPr lang="zh-TW" sz="1200" dirty="0"/>
        </a:p>
      </dgm:t>
    </dgm:pt>
    <dgm:pt modelId="{9506E9A9-E363-43E2-AD53-827897A36170}" type="parTrans" cxnId="{736E3C55-F3DF-4248-88F6-79DE874E54FE}">
      <dgm:prSet custT="1"/>
      <dgm:spPr>
        <a:noFill/>
        <a:ln w="28575">
          <a:solidFill>
            <a:srgbClr val="1A232F"/>
          </a:solidFill>
        </a:ln>
      </dgm:spPr>
      <dgm:t>
        <a:bodyPr/>
        <a:lstStyle/>
        <a:p>
          <a:pPr algn="ctr"/>
          <a:endParaRPr lang="zh-TW" altLang="en-US" sz="1200"/>
        </a:p>
      </dgm:t>
    </dgm:pt>
    <dgm:pt modelId="{2955B67C-1942-4B0B-B0C0-DA70AA8C217E}" type="sibTrans" cxnId="{736E3C55-F3DF-4248-88F6-79DE874E54FE}">
      <dgm:prSet/>
      <dgm:spPr/>
      <dgm:t>
        <a:bodyPr/>
        <a:lstStyle/>
        <a:p>
          <a:pPr algn="ctr"/>
          <a:endParaRPr lang="zh-TW" altLang="en-US" sz="1200"/>
        </a:p>
      </dgm:t>
    </dgm:pt>
    <dgm:pt modelId="{B1E5AC1F-5042-4ADA-AE72-AD3FAA0A75F3}">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支援發展教育培訓、文化體育等服務消費。發展更高質量更加公平的教育。 加快推進遠端教育，擴大優質教育資源覆蓋面。</a:t>
          </a:r>
          <a:endParaRPr lang="zh-TW" sz="1200" dirty="0"/>
        </a:p>
      </dgm:t>
    </dgm:pt>
    <dgm:pt modelId="{6CF15311-0A03-4828-9F0C-44A819209369}" type="parTrans" cxnId="{C17B1561-7296-4E08-B106-B21DE76317AA}">
      <dgm:prSet custT="1"/>
      <dgm:spPr>
        <a:solidFill>
          <a:srgbClr val="BABABA"/>
        </a:solidFill>
        <a:ln w="28575">
          <a:solidFill>
            <a:srgbClr val="D2B46C"/>
          </a:solidFill>
        </a:ln>
      </dgm:spPr>
      <dgm:t>
        <a:bodyPr/>
        <a:lstStyle/>
        <a:p>
          <a:pPr algn="ctr"/>
          <a:endParaRPr lang="zh-TW" altLang="en-US" sz="1200"/>
        </a:p>
      </dgm:t>
    </dgm:pt>
    <dgm:pt modelId="{36331FF4-B4B1-42AB-AEB2-D6138B551431}" type="sibTrans" cxnId="{C17B1561-7296-4E08-B106-B21DE76317AA}">
      <dgm:prSet/>
      <dgm:spPr/>
      <dgm:t>
        <a:bodyPr/>
        <a:lstStyle/>
        <a:p>
          <a:pPr algn="ctr"/>
          <a:endParaRPr lang="zh-TW" altLang="en-US" sz="1200"/>
        </a:p>
      </dgm:t>
    </dgm:pt>
    <dgm:pt modelId="{9B1ED1FF-0C93-4141-A775-4D14CC35C253}">
      <dgm:prSet custT="1">
        <dgm:style>
          <a:lnRef idx="1">
            <a:schemeClr val="accent1"/>
          </a:lnRef>
          <a:fillRef idx="3">
            <a:schemeClr val="accent1"/>
          </a:fillRef>
          <a:effectRef idx="2">
            <a:schemeClr val="accent1"/>
          </a:effectRef>
          <a:fontRef idx="minor">
            <a:schemeClr val="lt1"/>
          </a:fontRef>
        </dgm:style>
      </dgm:prSet>
      <dgm:spPr>
        <a:solidFill>
          <a:srgbClr val="595857"/>
        </a:solidFill>
        <a:ln>
          <a:solidFill>
            <a:srgbClr val="D2B46C"/>
          </a:solidFill>
        </a:ln>
      </dgm:spPr>
      <dgm:t>
        <a:bodyPr/>
        <a:lstStyle/>
        <a:p>
          <a:pPr algn="l" rtl="0"/>
          <a:r>
            <a:rPr lang="zh-CN" sz="1200" dirty="0" smtClean="0"/>
            <a:t>北京市教委提出</a:t>
          </a:r>
          <a:r>
            <a:rPr lang="en-US" sz="1200" dirty="0" smtClean="0"/>
            <a:t>《</a:t>
          </a:r>
          <a:r>
            <a:rPr lang="zh-CN" sz="1200" dirty="0" smtClean="0"/>
            <a:t>北京市深化考試招生制度改革實施方案</a:t>
          </a:r>
          <a:r>
            <a:rPr lang="en-US" sz="1200" dirty="0" smtClean="0"/>
            <a:t>》</a:t>
          </a:r>
          <a:r>
            <a:rPr lang="zh-CN" sz="1200" dirty="0" smtClean="0"/>
            <a:t>：</a:t>
          </a:r>
          <a:endParaRPr lang="zh-TW" sz="1200" dirty="0"/>
        </a:p>
      </dgm:t>
    </dgm:pt>
    <dgm:pt modelId="{46FEF38C-5D89-4BAF-B395-C0C9E41D24DF}" type="parTrans" cxnId="{10ADBF77-E5B3-4F0D-B115-DACF1449C475}">
      <dgm:prSet custT="1"/>
      <dgm:spPr>
        <a:noFill/>
        <a:ln w="28575">
          <a:solidFill>
            <a:srgbClr val="1A232F"/>
          </a:solidFill>
        </a:ln>
      </dgm:spPr>
      <dgm:t>
        <a:bodyPr/>
        <a:lstStyle/>
        <a:p>
          <a:pPr algn="ctr"/>
          <a:endParaRPr lang="zh-TW" altLang="en-US" sz="1200"/>
        </a:p>
      </dgm:t>
    </dgm:pt>
    <dgm:pt modelId="{1E2B524A-5216-4C83-9A95-303062B94CDA}" type="sibTrans" cxnId="{10ADBF77-E5B3-4F0D-B115-DACF1449C475}">
      <dgm:prSet/>
      <dgm:spPr/>
      <dgm:t>
        <a:bodyPr/>
        <a:lstStyle/>
        <a:p>
          <a:pPr algn="ctr"/>
          <a:endParaRPr lang="zh-TW" altLang="en-US" sz="1200"/>
        </a:p>
      </dgm:t>
    </dgm:pt>
    <dgm:pt modelId="{F0CD3347-5179-44A1-8253-E29ECBF7A8E8}">
      <dgm:prSet custT="1">
        <dgm:style>
          <a:lnRef idx="1">
            <a:schemeClr val="accent2"/>
          </a:lnRef>
          <a:fillRef idx="2">
            <a:schemeClr val="accent2"/>
          </a:fillRef>
          <a:effectRef idx="1">
            <a:schemeClr val="accent2"/>
          </a:effectRef>
          <a:fontRef idx="minor">
            <a:schemeClr val="dk1"/>
          </a:fontRef>
        </dgm:style>
      </dgm:prSet>
      <dgm:spPr>
        <a:solidFill>
          <a:srgbClr val="BABABA"/>
        </a:solidFill>
        <a:ln>
          <a:noFill/>
        </a:ln>
      </dgm:spPr>
      <dgm:t>
        <a:bodyPr/>
        <a:lstStyle/>
        <a:p>
          <a:pPr algn="ctr" rtl="0"/>
          <a:r>
            <a:rPr lang="zh-CN" sz="1200" dirty="0" smtClean="0"/>
            <a:t>北京市統一高考科目將調整為語文、 數學、外語</a:t>
          </a:r>
          <a:r>
            <a:rPr lang="en-US" sz="1200" dirty="0" smtClean="0"/>
            <a:t>3</a:t>
          </a:r>
          <a:r>
            <a:rPr lang="zh-CN" sz="1200" dirty="0" smtClean="0"/>
            <a:t>門</a:t>
          </a:r>
          <a:r>
            <a:rPr lang="zh-TW" altLang="en-US" sz="1200" dirty="0" smtClean="0"/>
            <a:t>、</a:t>
          </a:r>
          <a:r>
            <a:rPr lang="zh-CN" sz="1200" dirty="0" smtClean="0"/>
            <a:t>不分文理科。高校 招生錄取將參考學生綜合素質評價。選課走班製成為趨勢。高考改革將給線上課程、遠端教學、教育資訊化帶來新的機遇。</a:t>
          </a:r>
          <a:endParaRPr lang="zh-TW" sz="1200" dirty="0"/>
        </a:p>
      </dgm:t>
    </dgm:pt>
    <dgm:pt modelId="{5F361BE7-331C-4542-8E9B-E163E57EAF19}" type="parTrans" cxnId="{6116FB04-D60F-4977-BEF0-4B42BD3342D0}">
      <dgm:prSet custT="1"/>
      <dgm:spPr>
        <a:solidFill>
          <a:srgbClr val="BABABA"/>
        </a:solidFill>
        <a:ln w="28575">
          <a:solidFill>
            <a:srgbClr val="D2B46C"/>
          </a:solidFill>
        </a:ln>
      </dgm:spPr>
      <dgm:t>
        <a:bodyPr/>
        <a:lstStyle/>
        <a:p>
          <a:pPr algn="ctr"/>
          <a:endParaRPr lang="zh-TW" altLang="en-US" sz="1200"/>
        </a:p>
      </dgm:t>
    </dgm:pt>
    <dgm:pt modelId="{E095FC6C-328E-4405-A028-537766B34A8D}" type="sibTrans" cxnId="{6116FB04-D60F-4977-BEF0-4B42BD3342D0}">
      <dgm:prSet/>
      <dgm:spPr/>
      <dgm:t>
        <a:bodyPr/>
        <a:lstStyle/>
        <a:p>
          <a:pPr algn="ctr"/>
          <a:endParaRPr lang="zh-TW" altLang="en-US" sz="1200"/>
        </a:p>
      </dgm:t>
    </dgm:pt>
    <dgm:pt modelId="{D5219945-F4FF-4A8B-AD6A-0F29C5B8A18B}" type="pres">
      <dgm:prSet presAssocID="{58602E51-FD41-4395-9297-F763BFB233B3}" presName="diagram" presStyleCnt="0">
        <dgm:presLayoutVars>
          <dgm:chPref val="1"/>
          <dgm:dir/>
          <dgm:animOne val="branch"/>
          <dgm:animLvl val="lvl"/>
          <dgm:resizeHandles val="exact"/>
        </dgm:presLayoutVars>
      </dgm:prSet>
      <dgm:spPr/>
      <dgm:t>
        <a:bodyPr/>
        <a:lstStyle/>
        <a:p>
          <a:endParaRPr lang="zh-TW" altLang="en-US"/>
        </a:p>
      </dgm:t>
    </dgm:pt>
    <dgm:pt modelId="{7812CF9C-C28E-4B59-AA65-D5E7AEC845E3}" type="pres">
      <dgm:prSet presAssocID="{69578851-A0C1-4247-BAE2-2B9D99DF3217}" presName="root1" presStyleCnt="0"/>
      <dgm:spPr/>
    </dgm:pt>
    <dgm:pt modelId="{E4E7D451-1196-43E4-B2DB-3C1D60E96015}" type="pres">
      <dgm:prSet presAssocID="{69578851-A0C1-4247-BAE2-2B9D99DF3217}" presName="LevelOneTextNode" presStyleLbl="node0" presStyleIdx="0" presStyleCnt="10" custScaleX="66012" custLinFactNeighborX="20855">
        <dgm:presLayoutVars>
          <dgm:chPref val="3"/>
        </dgm:presLayoutVars>
      </dgm:prSet>
      <dgm:spPr>
        <a:prstGeom prst="ellipse">
          <a:avLst/>
        </a:prstGeom>
      </dgm:spPr>
      <dgm:t>
        <a:bodyPr/>
        <a:lstStyle/>
        <a:p>
          <a:endParaRPr lang="zh-TW" altLang="en-US"/>
        </a:p>
      </dgm:t>
    </dgm:pt>
    <dgm:pt modelId="{40C7E029-07FA-4D73-B1B3-44508E9DD99B}" type="pres">
      <dgm:prSet presAssocID="{69578851-A0C1-4247-BAE2-2B9D99DF3217}" presName="level2hierChild" presStyleCnt="0"/>
      <dgm:spPr/>
    </dgm:pt>
    <dgm:pt modelId="{A4447886-A2BA-4C47-883F-EE1B876FD5E6}" type="pres">
      <dgm:prSet presAssocID="{FD06C43E-AF5B-4263-B000-15D6D04FE8ED}" presName="conn2-1" presStyleLbl="parChTrans1D2" presStyleIdx="0" presStyleCnt="10" custScaleX="2000000"/>
      <dgm:spPr/>
      <dgm:t>
        <a:bodyPr/>
        <a:lstStyle/>
        <a:p>
          <a:endParaRPr lang="zh-TW" altLang="en-US"/>
        </a:p>
      </dgm:t>
    </dgm:pt>
    <dgm:pt modelId="{9675CAC8-F71C-41F6-A1DA-7CBC3B670FB7}" type="pres">
      <dgm:prSet presAssocID="{FD06C43E-AF5B-4263-B000-15D6D04FE8ED}" presName="connTx" presStyleLbl="parChTrans1D2" presStyleIdx="0" presStyleCnt="10"/>
      <dgm:spPr/>
      <dgm:t>
        <a:bodyPr/>
        <a:lstStyle/>
        <a:p>
          <a:endParaRPr lang="zh-TW" altLang="en-US"/>
        </a:p>
      </dgm:t>
    </dgm:pt>
    <dgm:pt modelId="{9F0B2B7C-2C85-489A-8533-9973F60BDD51}" type="pres">
      <dgm:prSet presAssocID="{82A2E5B7-61A6-41C8-A1AA-50A732EBB403}" presName="root2" presStyleCnt="0"/>
      <dgm:spPr/>
    </dgm:pt>
    <dgm:pt modelId="{00407732-EAA4-4D14-A39C-71A03C68295C}" type="pres">
      <dgm:prSet presAssocID="{82A2E5B7-61A6-41C8-A1AA-50A732EBB403}" presName="LevelTwoTextNode" presStyleLbl="node2" presStyleIdx="0" presStyleCnt="10" custScaleX="148910">
        <dgm:presLayoutVars>
          <dgm:chPref val="3"/>
        </dgm:presLayoutVars>
      </dgm:prSet>
      <dgm:spPr/>
      <dgm:t>
        <a:bodyPr/>
        <a:lstStyle/>
        <a:p>
          <a:endParaRPr lang="zh-TW" altLang="en-US"/>
        </a:p>
      </dgm:t>
    </dgm:pt>
    <dgm:pt modelId="{C67916F4-9620-4677-B452-175886F14C5E}" type="pres">
      <dgm:prSet presAssocID="{82A2E5B7-61A6-41C8-A1AA-50A732EBB403}" presName="level3hierChild" presStyleCnt="0"/>
      <dgm:spPr/>
    </dgm:pt>
    <dgm:pt modelId="{72EA237F-7243-47F6-A041-12C75A4780E5}" type="pres">
      <dgm:prSet presAssocID="{9BFEF913-174E-4712-9D85-65BBD98B2EB0}" presName="conn2-1" presStyleLbl="parChTrans1D3" presStyleIdx="0" presStyleCnt="10"/>
      <dgm:spPr/>
      <dgm:t>
        <a:bodyPr/>
        <a:lstStyle/>
        <a:p>
          <a:endParaRPr lang="zh-TW" altLang="en-US"/>
        </a:p>
      </dgm:t>
    </dgm:pt>
    <dgm:pt modelId="{B52ACBD8-C343-4C1F-939B-6854FF125F19}" type="pres">
      <dgm:prSet presAssocID="{9BFEF913-174E-4712-9D85-65BBD98B2EB0}" presName="connTx" presStyleLbl="parChTrans1D3" presStyleIdx="0" presStyleCnt="10"/>
      <dgm:spPr/>
      <dgm:t>
        <a:bodyPr/>
        <a:lstStyle/>
        <a:p>
          <a:endParaRPr lang="zh-TW" altLang="en-US"/>
        </a:p>
      </dgm:t>
    </dgm:pt>
    <dgm:pt modelId="{99AECCB3-E374-42BC-872F-F2BFE1745525}" type="pres">
      <dgm:prSet presAssocID="{D457F0F7-3133-4F6A-8C41-BA01323E313F}" presName="root2" presStyleCnt="0"/>
      <dgm:spPr/>
    </dgm:pt>
    <dgm:pt modelId="{41F8BF2D-613D-4613-BB6F-DD9C0BAA68E0}" type="pres">
      <dgm:prSet presAssocID="{D457F0F7-3133-4F6A-8C41-BA01323E313F}" presName="LevelTwoTextNode" presStyleLbl="node3" presStyleIdx="0" presStyleCnt="10" custScaleX="259738" custLinFactNeighborX="-23834" custLinFactNeighborY="2420">
        <dgm:presLayoutVars>
          <dgm:chPref val="3"/>
        </dgm:presLayoutVars>
      </dgm:prSet>
      <dgm:spPr/>
      <dgm:t>
        <a:bodyPr/>
        <a:lstStyle/>
        <a:p>
          <a:endParaRPr lang="zh-TW" altLang="en-US"/>
        </a:p>
      </dgm:t>
    </dgm:pt>
    <dgm:pt modelId="{DD157930-0B90-410D-99AC-E76D245D4FB7}" type="pres">
      <dgm:prSet presAssocID="{D457F0F7-3133-4F6A-8C41-BA01323E313F}" presName="level3hierChild" presStyleCnt="0"/>
      <dgm:spPr/>
    </dgm:pt>
    <dgm:pt modelId="{9BEE855A-FB21-4ADD-9852-9398A40AF814}" type="pres">
      <dgm:prSet presAssocID="{EBA8754A-5460-4B4B-BA3B-36ACA0983BAF}" presName="root1" presStyleCnt="0"/>
      <dgm:spPr/>
    </dgm:pt>
    <dgm:pt modelId="{5D7A281E-BAA3-40C3-83C5-75E592273D75}" type="pres">
      <dgm:prSet presAssocID="{EBA8754A-5460-4B4B-BA3B-36ACA0983BAF}" presName="LevelOneTextNode" presStyleLbl="node0" presStyleIdx="1" presStyleCnt="10" custScaleX="66012" custLinFactNeighborX="20855">
        <dgm:presLayoutVars>
          <dgm:chPref val="3"/>
        </dgm:presLayoutVars>
      </dgm:prSet>
      <dgm:spPr>
        <a:prstGeom prst="ellipse">
          <a:avLst/>
        </a:prstGeom>
      </dgm:spPr>
      <dgm:t>
        <a:bodyPr/>
        <a:lstStyle/>
        <a:p>
          <a:endParaRPr lang="zh-TW" altLang="en-US"/>
        </a:p>
      </dgm:t>
    </dgm:pt>
    <dgm:pt modelId="{C1680D93-23E1-4982-AEB3-F89B231F6E2D}" type="pres">
      <dgm:prSet presAssocID="{EBA8754A-5460-4B4B-BA3B-36ACA0983BAF}" presName="level2hierChild" presStyleCnt="0"/>
      <dgm:spPr/>
    </dgm:pt>
    <dgm:pt modelId="{F4EA228F-F568-4CD2-BCB2-234E34CDE65F}" type="pres">
      <dgm:prSet presAssocID="{BDD640A5-B632-42FC-A1E5-A5BAAF0E7BCD}" presName="conn2-1" presStyleLbl="parChTrans1D2" presStyleIdx="1" presStyleCnt="10" custScaleX="2000000"/>
      <dgm:spPr/>
      <dgm:t>
        <a:bodyPr/>
        <a:lstStyle/>
        <a:p>
          <a:endParaRPr lang="zh-TW" altLang="en-US"/>
        </a:p>
      </dgm:t>
    </dgm:pt>
    <dgm:pt modelId="{5DF25F60-3076-4BAE-8157-E5CB62DF58D5}" type="pres">
      <dgm:prSet presAssocID="{BDD640A5-B632-42FC-A1E5-A5BAAF0E7BCD}" presName="connTx" presStyleLbl="parChTrans1D2" presStyleIdx="1" presStyleCnt="10"/>
      <dgm:spPr/>
      <dgm:t>
        <a:bodyPr/>
        <a:lstStyle/>
        <a:p>
          <a:endParaRPr lang="zh-TW" altLang="en-US"/>
        </a:p>
      </dgm:t>
    </dgm:pt>
    <dgm:pt modelId="{6E4243E3-215A-496A-B427-FBD6926FDC57}" type="pres">
      <dgm:prSet presAssocID="{6691BFFF-C81D-4ECA-8F11-EDB8B3259680}" presName="root2" presStyleCnt="0"/>
      <dgm:spPr/>
    </dgm:pt>
    <dgm:pt modelId="{323E93FC-20C9-430C-9BFB-F661819BE804}" type="pres">
      <dgm:prSet presAssocID="{6691BFFF-C81D-4ECA-8F11-EDB8B3259680}" presName="LevelTwoTextNode" presStyleLbl="node2" presStyleIdx="1" presStyleCnt="10" custScaleX="148910" custScaleY="146268">
        <dgm:presLayoutVars>
          <dgm:chPref val="3"/>
        </dgm:presLayoutVars>
      </dgm:prSet>
      <dgm:spPr/>
      <dgm:t>
        <a:bodyPr/>
        <a:lstStyle/>
        <a:p>
          <a:endParaRPr lang="zh-TW" altLang="en-US"/>
        </a:p>
      </dgm:t>
    </dgm:pt>
    <dgm:pt modelId="{AF559877-5139-444C-8C7B-9F8B6FAFAA05}" type="pres">
      <dgm:prSet presAssocID="{6691BFFF-C81D-4ECA-8F11-EDB8B3259680}" presName="level3hierChild" presStyleCnt="0"/>
      <dgm:spPr/>
    </dgm:pt>
    <dgm:pt modelId="{FB07D3FD-7EA0-49AB-B9C0-28E80E4D0CD3}" type="pres">
      <dgm:prSet presAssocID="{A0A3D04C-83E0-4778-973A-9B9FCB214628}" presName="conn2-1" presStyleLbl="parChTrans1D3" presStyleIdx="1" presStyleCnt="10"/>
      <dgm:spPr/>
      <dgm:t>
        <a:bodyPr/>
        <a:lstStyle/>
        <a:p>
          <a:endParaRPr lang="zh-TW" altLang="en-US"/>
        </a:p>
      </dgm:t>
    </dgm:pt>
    <dgm:pt modelId="{3EBA54B4-4EDE-4152-AB23-BC642F3245D8}" type="pres">
      <dgm:prSet presAssocID="{A0A3D04C-83E0-4778-973A-9B9FCB214628}" presName="connTx" presStyleLbl="parChTrans1D3" presStyleIdx="1" presStyleCnt="10"/>
      <dgm:spPr/>
      <dgm:t>
        <a:bodyPr/>
        <a:lstStyle/>
        <a:p>
          <a:endParaRPr lang="zh-TW" altLang="en-US"/>
        </a:p>
      </dgm:t>
    </dgm:pt>
    <dgm:pt modelId="{C1DD8089-2C31-4B4D-BAFB-E2126D331AFE}" type="pres">
      <dgm:prSet presAssocID="{BEEE4CB3-E679-4765-BB35-5F36F29C6BE6}" presName="root2" presStyleCnt="0"/>
      <dgm:spPr/>
    </dgm:pt>
    <dgm:pt modelId="{680A8749-E427-47E3-8AA3-F046CA514CA7}" type="pres">
      <dgm:prSet presAssocID="{BEEE4CB3-E679-4765-BB35-5F36F29C6BE6}" presName="LevelTwoTextNode" presStyleLbl="node3" presStyleIdx="1" presStyleCnt="10" custScaleX="259738" custLinFactNeighborX="-23834" custLinFactNeighborY="-2383">
        <dgm:presLayoutVars>
          <dgm:chPref val="3"/>
        </dgm:presLayoutVars>
      </dgm:prSet>
      <dgm:spPr/>
      <dgm:t>
        <a:bodyPr/>
        <a:lstStyle/>
        <a:p>
          <a:endParaRPr lang="zh-TW" altLang="en-US"/>
        </a:p>
      </dgm:t>
    </dgm:pt>
    <dgm:pt modelId="{4A81FA1B-3243-46BC-A24F-FA0C0478720C}" type="pres">
      <dgm:prSet presAssocID="{BEEE4CB3-E679-4765-BB35-5F36F29C6BE6}" presName="level3hierChild" presStyleCnt="0"/>
      <dgm:spPr/>
    </dgm:pt>
    <dgm:pt modelId="{455112C2-2AC8-4F15-AAE8-3392326C365C}" type="pres">
      <dgm:prSet presAssocID="{47F86C7C-76D1-430C-9C29-21EFABAD9A96}" presName="root1" presStyleCnt="0"/>
      <dgm:spPr/>
    </dgm:pt>
    <dgm:pt modelId="{9D2E944B-8CD5-47FB-B813-E4DD9A36D86A}" type="pres">
      <dgm:prSet presAssocID="{47F86C7C-76D1-430C-9C29-21EFABAD9A96}" presName="LevelOneTextNode" presStyleLbl="node0" presStyleIdx="2" presStyleCnt="10" custScaleX="66012" custLinFactNeighborX="20855">
        <dgm:presLayoutVars>
          <dgm:chPref val="3"/>
        </dgm:presLayoutVars>
      </dgm:prSet>
      <dgm:spPr>
        <a:prstGeom prst="ellipse">
          <a:avLst/>
        </a:prstGeom>
      </dgm:spPr>
      <dgm:t>
        <a:bodyPr/>
        <a:lstStyle/>
        <a:p>
          <a:endParaRPr lang="zh-TW" altLang="en-US"/>
        </a:p>
      </dgm:t>
    </dgm:pt>
    <dgm:pt modelId="{F048D6B7-A3DF-4999-86C6-66D7B6F44235}" type="pres">
      <dgm:prSet presAssocID="{47F86C7C-76D1-430C-9C29-21EFABAD9A96}" presName="level2hierChild" presStyleCnt="0"/>
      <dgm:spPr/>
    </dgm:pt>
    <dgm:pt modelId="{5371D1DB-62A8-4113-BE84-4D993130F5FF}" type="pres">
      <dgm:prSet presAssocID="{96511B79-4D14-4B61-8E2D-6B2890D6A917}" presName="conn2-1" presStyleLbl="parChTrans1D2" presStyleIdx="2" presStyleCnt="10" custScaleX="2000000"/>
      <dgm:spPr/>
      <dgm:t>
        <a:bodyPr/>
        <a:lstStyle/>
        <a:p>
          <a:endParaRPr lang="zh-TW" altLang="en-US"/>
        </a:p>
      </dgm:t>
    </dgm:pt>
    <dgm:pt modelId="{4B489BB4-87E4-4F42-A73D-78A7456D7C91}" type="pres">
      <dgm:prSet presAssocID="{96511B79-4D14-4B61-8E2D-6B2890D6A917}" presName="connTx" presStyleLbl="parChTrans1D2" presStyleIdx="2" presStyleCnt="10"/>
      <dgm:spPr/>
      <dgm:t>
        <a:bodyPr/>
        <a:lstStyle/>
        <a:p>
          <a:endParaRPr lang="zh-TW" altLang="en-US"/>
        </a:p>
      </dgm:t>
    </dgm:pt>
    <dgm:pt modelId="{CFE3F2CC-8FB0-476C-B8F1-9723CEFFD36D}" type="pres">
      <dgm:prSet presAssocID="{CE2A3FDA-5D4E-4AC2-B19B-A4867DDA4CA9}" presName="root2" presStyleCnt="0"/>
      <dgm:spPr/>
    </dgm:pt>
    <dgm:pt modelId="{83B8EB77-639D-4492-8596-8A9046B4DF9A}" type="pres">
      <dgm:prSet presAssocID="{CE2A3FDA-5D4E-4AC2-B19B-A4867DDA4CA9}" presName="LevelTwoTextNode" presStyleLbl="node2" presStyleIdx="2" presStyleCnt="10" custScaleX="148910">
        <dgm:presLayoutVars>
          <dgm:chPref val="3"/>
        </dgm:presLayoutVars>
      </dgm:prSet>
      <dgm:spPr/>
      <dgm:t>
        <a:bodyPr/>
        <a:lstStyle/>
        <a:p>
          <a:endParaRPr lang="zh-TW" altLang="en-US"/>
        </a:p>
      </dgm:t>
    </dgm:pt>
    <dgm:pt modelId="{FA7C56D0-F751-4CB4-BBFD-3A2AA6AA6418}" type="pres">
      <dgm:prSet presAssocID="{CE2A3FDA-5D4E-4AC2-B19B-A4867DDA4CA9}" presName="level3hierChild" presStyleCnt="0"/>
      <dgm:spPr/>
    </dgm:pt>
    <dgm:pt modelId="{3AEEB4B0-B45E-4F1E-A3C7-A78EDED709FC}" type="pres">
      <dgm:prSet presAssocID="{31CCDF08-0341-41F0-A8D0-A6AB362C5EC2}" presName="conn2-1" presStyleLbl="parChTrans1D3" presStyleIdx="2" presStyleCnt="10"/>
      <dgm:spPr/>
      <dgm:t>
        <a:bodyPr/>
        <a:lstStyle/>
        <a:p>
          <a:endParaRPr lang="zh-TW" altLang="en-US"/>
        </a:p>
      </dgm:t>
    </dgm:pt>
    <dgm:pt modelId="{CC2A8BCE-E733-4D9F-9DB5-D66CA0A3B743}" type="pres">
      <dgm:prSet presAssocID="{31CCDF08-0341-41F0-A8D0-A6AB362C5EC2}" presName="connTx" presStyleLbl="parChTrans1D3" presStyleIdx="2" presStyleCnt="10"/>
      <dgm:spPr/>
      <dgm:t>
        <a:bodyPr/>
        <a:lstStyle/>
        <a:p>
          <a:endParaRPr lang="zh-TW" altLang="en-US"/>
        </a:p>
      </dgm:t>
    </dgm:pt>
    <dgm:pt modelId="{BAA510A4-ECBB-493E-91B8-0878D8087370}" type="pres">
      <dgm:prSet presAssocID="{D3D6537E-5861-4F4B-AB1A-92245136D526}" presName="root2" presStyleCnt="0"/>
      <dgm:spPr/>
    </dgm:pt>
    <dgm:pt modelId="{5EDBE9B1-DB41-40B4-9206-56CE687B1C8A}" type="pres">
      <dgm:prSet presAssocID="{D3D6537E-5861-4F4B-AB1A-92245136D526}" presName="LevelTwoTextNode" presStyleLbl="node3" presStyleIdx="2" presStyleCnt="10" custScaleX="259738" custScaleY="113185" custLinFactNeighborX="-23834" custLinFactNeighborY="-2383">
        <dgm:presLayoutVars>
          <dgm:chPref val="3"/>
        </dgm:presLayoutVars>
      </dgm:prSet>
      <dgm:spPr/>
      <dgm:t>
        <a:bodyPr/>
        <a:lstStyle/>
        <a:p>
          <a:endParaRPr lang="zh-TW" altLang="en-US"/>
        </a:p>
      </dgm:t>
    </dgm:pt>
    <dgm:pt modelId="{4C22ED15-BB05-4946-899B-DB388554453E}" type="pres">
      <dgm:prSet presAssocID="{D3D6537E-5861-4F4B-AB1A-92245136D526}" presName="level3hierChild" presStyleCnt="0"/>
      <dgm:spPr/>
    </dgm:pt>
    <dgm:pt modelId="{2AB21397-7A3F-4CA6-9248-3C336F54EC2C}" type="pres">
      <dgm:prSet presAssocID="{32AD466F-7842-441E-86A6-E4F3361AAAC3}" presName="root1" presStyleCnt="0"/>
      <dgm:spPr/>
    </dgm:pt>
    <dgm:pt modelId="{95D3D7B7-8242-4436-AE3D-600AC1F3E731}" type="pres">
      <dgm:prSet presAssocID="{32AD466F-7842-441E-86A6-E4F3361AAAC3}" presName="LevelOneTextNode" presStyleLbl="node0" presStyleIdx="3" presStyleCnt="10" custScaleX="66012" custLinFactNeighborX="20855">
        <dgm:presLayoutVars>
          <dgm:chPref val="3"/>
        </dgm:presLayoutVars>
      </dgm:prSet>
      <dgm:spPr>
        <a:prstGeom prst="ellipse">
          <a:avLst/>
        </a:prstGeom>
      </dgm:spPr>
      <dgm:t>
        <a:bodyPr/>
        <a:lstStyle/>
        <a:p>
          <a:endParaRPr lang="zh-TW" altLang="en-US"/>
        </a:p>
      </dgm:t>
    </dgm:pt>
    <dgm:pt modelId="{28D27F7D-E95D-4D8C-8B03-88354F709AF8}" type="pres">
      <dgm:prSet presAssocID="{32AD466F-7842-441E-86A6-E4F3361AAAC3}" presName="level2hierChild" presStyleCnt="0"/>
      <dgm:spPr/>
    </dgm:pt>
    <dgm:pt modelId="{C7EF9890-401E-4596-AFE0-4516FB940270}" type="pres">
      <dgm:prSet presAssocID="{8A27278C-C7CE-42F8-BA38-51FD2121EC5C}" presName="conn2-1" presStyleLbl="parChTrans1D2" presStyleIdx="3" presStyleCnt="10" custScaleX="2000000"/>
      <dgm:spPr/>
      <dgm:t>
        <a:bodyPr/>
        <a:lstStyle/>
        <a:p>
          <a:endParaRPr lang="zh-TW" altLang="en-US"/>
        </a:p>
      </dgm:t>
    </dgm:pt>
    <dgm:pt modelId="{30350E9D-AED6-43C0-9F5A-2BB238672106}" type="pres">
      <dgm:prSet presAssocID="{8A27278C-C7CE-42F8-BA38-51FD2121EC5C}" presName="connTx" presStyleLbl="parChTrans1D2" presStyleIdx="3" presStyleCnt="10"/>
      <dgm:spPr/>
      <dgm:t>
        <a:bodyPr/>
        <a:lstStyle/>
        <a:p>
          <a:endParaRPr lang="zh-TW" altLang="en-US"/>
        </a:p>
      </dgm:t>
    </dgm:pt>
    <dgm:pt modelId="{E61D39E2-C1A4-4321-B7E8-8600C1091018}" type="pres">
      <dgm:prSet presAssocID="{6A0019BB-F680-4166-9C21-2C6C3038634F}" presName="root2" presStyleCnt="0"/>
      <dgm:spPr/>
    </dgm:pt>
    <dgm:pt modelId="{6644D869-1BC3-48DF-AD41-A822F4C2A19D}" type="pres">
      <dgm:prSet presAssocID="{6A0019BB-F680-4166-9C21-2C6C3038634F}" presName="LevelTwoTextNode" presStyleLbl="node2" presStyleIdx="3" presStyleCnt="10" custScaleX="148910">
        <dgm:presLayoutVars>
          <dgm:chPref val="3"/>
        </dgm:presLayoutVars>
      </dgm:prSet>
      <dgm:spPr/>
      <dgm:t>
        <a:bodyPr/>
        <a:lstStyle/>
        <a:p>
          <a:endParaRPr lang="zh-TW" altLang="en-US"/>
        </a:p>
      </dgm:t>
    </dgm:pt>
    <dgm:pt modelId="{C5782F5D-25B1-4DC2-BD89-B09BFD65AA74}" type="pres">
      <dgm:prSet presAssocID="{6A0019BB-F680-4166-9C21-2C6C3038634F}" presName="level3hierChild" presStyleCnt="0"/>
      <dgm:spPr/>
    </dgm:pt>
    <dgm:pt modelId="{06D7D140-F533-420A-AF95-1DD71E9DDC54}" type="pres">
      <dgm:prSet presAssocID="{FA0A7336-1F42-4551-BD2A-4F26A4EE8F69}" presName="conn2-1" presStyleLbl="parChTrans1D3" presStyleIdx="3" presStyleCnt="10"/>
      <dgm:spPr/>
      <dgm:t>
        <a:bodyPr/>
        <a:lstStyle/>
        <a:p>
          <a:endParaRPr lang="zh-TW" altLang="en-US"/>
        </a:p>
      </dgm:t>
    </dgm:pt>
    <dgm:pt modelId="{FDA497B1-F7FF-4651-B3F7-B28D46CBAC33}" type="pres">
      <dgm:prSet presAssocID="{FA0A7336-1F42-4551-BD2A-4F26A4EE8F69}" presName="connTx" presStyleLbl="parChTrans1D3" presStyleIdx="3" presStyleCnt="10"/>
      <dgm:spPr/>
      <dgm:t>
        <a:bodyPr/>
        <a:lstStyle/>
        <a:p>
          <a:endParaRPr lang="zh-TW" altLang="en-US"/>
        </a:p>
      </dgm:t>
    </dgm:pt>
    <dgm:pt modelId="{BC111F3C-1BA9-4A49-8B34-ECD574E1D8C3}" type="pres">
      <dgm:prSet presAssocID="{74955D31-E8C7-4D02-A5AA-40790911E856}" presName="root2" presStyleCnt="0"/>
      <dgm:spPr/>
    </dgm:pt>
    <dgm:pt modelId="{3CEB0E80-5D97-4D0F-B71D-999B0AA8C7D9}" type="pres">
      <dgm:prSet presAssocID="{74955D31-E8C7-4D02-A5AA-40790911E856}" presName="LevelTwoTextNode" presStyleLbl="node3" presStyleIdx="3" presStyleCnt="10" custScaleX="259738" custLinFactNeighborX="-23834" custLinFactNeighborY="-2383">
        <dgm:presLayoutVars>
          <dgm:chPref val="3"/>
        </dgm:presLayoutVars>
      </dgm:prSet>
      <dgm:spPr/>
      <dgm:t>
        <a:bodyPr/>
        <a:lstStyle/>
        <a:p>
          <a:endParaRPr lang="zh-TW" altLang="en-US"/>
        </a:p>
      </dgm:t>
    </dgm:pt>
    <dgm:pt modelId="{BC5AF3C6-9BD0-4010-99E9-3347BC639D56}" type="pres">
      <dgm:prSet presAssocID="{74955D31-E8C7-4D02-A5AA-40790911E856}" presName="level3hierChild" presStyleCnt="0"/>
      <dgm:spPr/>
    </dgm:pt>
    <dgm:pt modelId="{CD0DF4BC-4194-4E81-BA9E-E8A90A1795F1}" type="pres">
      <dgm:prSet presAssocID="{625568E6-968A-411C-8043-286649C380BB}" presName="root1" presStyleCnt="0"/>
      <dgm:spPr/>
    </dgm:pt>
    <dgm:pt modelId="{AC684DC0-79FC-437C-8F38-E44E3ED20D1F}" type="pres">
      <dgm:prSet presAssocID="{625568E6-968A-411C-8043-286649C380BB}" presName="LevelOneTextNode" presStyleLbl="node0" presStyleIdx="4" presStyleCnt="10" custScaleX="66012" custLinFactNeighborX="20855">
        <dgm:presLayoutVars>
          <dgm:chPref val="3"/>
        </dgm:presLayoutVars>
      </dgm:prSet>
      <dgm:spPr>
        <a:prstGeom prst="ellipse">
          <a:avLst/>
        </a:prstGeom>
      </dgm:spPr>
      <dgm:t>
        <a:bodyPr/>
        <a:lstStyle/>
        <a:p>
          <a:endParaRPr lang="zh-TW" altLang="en-US"/>
        </a:p>
      </dgm:t>
    </dgm:pt>
    <dgm:pt modelId="{E1C07781-7426-47AE-8966-0CA39EF8159B}" type="pres">
      <dgm:prSet presAssocID="{625568E6-968A-411C-8043-286649C380BB}" presName="level2hierChild" presStyleCnt="0"/>
      <dgm:spPr/>
    </dgm:pt>
    <dgm:pt modelId="{798A5F38-2BC6-4DA1-8905-A64E2F6B5E43}" type="pres">
      <dgm:prSet presAssocID="{04DB692D-C453-49BF-B602-298D14C2B024}" presName="conn2-1" presStyleLbl="parChTrans1D2" presStyleIdx="4" presStyleCnt="10" custScaleX="2000000"/>
      <dgm:spPr/>
      <dgm:t>
        <a:bodyPr/>
        <a:lstStyle/>
        <a:p>
          <a:endParaRPr lang="zh-TW" altLang="en-US"/>
        </a:p>
      </dgm:t>
    </dgm:pt>
    <dgm:pt modelId="{D9C60CC9-40ED-4153-A221-B7E4F20BDACF}" type="pres">
      <dgm:prSet presAssocID="{04DB692D-C453-49BF-B602-298D14C2B024}" presName="connTx" presStyleLbl="parChTrans1D2" presStyleIdx="4" presStyleCnt="10"/>
      <dgm:spPr/>
      <dgm:t>
        <a:bodyPr/>
        <a:lstStyle/>
        <a:p>
          <a:endParaRPr lang="zh-TW" altLang="en-US"/>
        </a:p>
      </dgm:t>
    </dgm:pt>
    <dgm:pt modelId="{2ACA649C-EF13-4700-8D73-B5EF7AA611CD}" type="pres">
      <dgm:prSet presAssocID="{682BEB18-956F-48C6-93AC-5849FFA963C7}" presName="root2" presStyleCnt="0"/>
      <dgm:spPr/>
    </dgm:pt>
    <dgm:pt modelId="{8D18496A-045F-4FEE-9C72-5D03FD458560}" type="pres">
      <dgm:prSet presAssocID="{682BEB18-956F-48C6-93AC-5849FFA963C7}" presName="LevelTwoTextNode" presStyleLbl="node2" presStyleIdx="4" presStyleCnt="10" custScaleX="148910" custScaleY="110512">
        <dgm:presLayoutVars>
          <dgm:chPref val="3"/>
        </dgm:presLayoutVars>
      </dgm:prSet>
      <dgm:spPr/>
      <dgm:t>
        <a:bodyPr/>
        <a:lstStyle/>
        <a:p>
          <a:endParaRPr lang="zh-TW" altLang="en-US"/>
        </a:p>
      </dgm:t>
    </dgm:pt>
    <dgm:pt modelId="{568AA8E7-83ED-48A5-BD25-D428587E8360}" type="pres">
      <dgm:prSet presAssocID="{682BEB18-956F-48C6-93AC-5849FFA963C7}" presName="level3hierChild" presStyleCnt="0"/>
      <dgm:spPr/>
    </dgm:pt>
    <dgm:pt modelId="{3895C40F-8B0A-44FF-ABCE-7BFF151B21DE}" type="pres">
      <dgm:prSet presAssocID="{20DA0F22-B183-4055-9E70-6E521D8D7585}" presName="conn2-1" presStyleLbl="parChTrans1D3" presStyleIdx="4" presStyleCnt="10"/>
      <dgm:spPr/>
      <dgm:t>
        <a:bodyPr/>
        <a:lstStyle/>
        <a:p>
          <a:endParaRPr lang="zh-TW" altLang="en-US"/>
        </a:p>
      </dgm:t>
    </dgm:pt>
    <dgm:pt modelId="{BEF00771-0B55-410F-A2FE-5CB66BAA6318}" type="pres">
      <dgm:prSet presAssocID="{20DA0F22-B183-4055-9E70-6E521D8D7585}" presName="connTx" presStyleLbl="parChTrans1D3" presStyleIdx="4" presStyleCnt="10"/>
      <dgm:spPr/>
      <dgm:t>
        <a:bodyPr/>
        <a:lstStyle/>
        <a:p>
          <a:endParaRPr lang="zh-TW" altLang="en-US"/>
        </a:p>
      </dgm:t>
    </dgm:pt>
    <dgm:pt modelId="{F0F3BD89-6845-429C-9560-55BD8A7CC1F0}" type="pres">
      <dgm:prSet presAssocID="{C5DADE09-56B3-4093-B01E-C279B0341955}" presName="root2" presStyleCnt="0"/>
      <dgm:spPr/>
    </dgm:pt>
    <dgm:pt modelId="{471A5EA8-4FC1-41D3-B333-AD529DA4FF46}" type="pres">
      <dgm:prSet presAssocID="{C5DADE09-56B3-4093-B01E-C279B0341955}" presName="LevelTwoTextNode" presStyleLbl="node3" presStyleIdx="4" presStyleCnt="10" custScaleX="259738" custLinFactNeighborX="-23834" custLinFactNeighborY="-2383">
        <dgm:presLayoutVars>
          <dgm:chPref val="3"/>
        </dgm:presLayoutVars>
      </dgm:prSet>
      <dgm:spPr/>
      <dgm:t>
        <a:bodyPr/>
        <a:lstStyle/>
        <a:p>
          <a:endParaRPr lang="zh-TW" altLang="en-US"/>
        </a:p>
      </dgm:t>
    </dgm:pt>
    <dgm:pt modelId="{C74DBADB-FE00-457B-9957-5AFF755613D6}" type="pres">
      <dgm:prSet presAssocID="{C5DADE09-56B3-4093-B01E-C279B0341955}" presName="level3hierChild" presStyleCnt="0"/>
      <dgm:spPr/>
    </dgm:pt>
    <dgm:pt modelId="{D2459784-4951-41CA-B85D-A28F07694F4E}" type="pres">
      <dgm:prSet presAssocID="{65A61C15-8BAE-470F-9483-FE5CE7CCFC90}" presName="root1" presStyleCnt="0"/>
      <dgm:spPr/>
    </dgm:pt>
    <dgm:pt modelId="{70BEE756-E3AF-46C1-BEAC-51AFC9018515}" type="pres">
      <dgm:prSet presAssocID="{65A61C15-8BAE-470F-9483-FE5CE7CCFC90}" presName="LevelOneTextNode" presStyleLbl="node0" presStyleIdx="5" presStyleCnt="10" custScaleX="66012" custLinFactNeighborX="20855">
        <dgm:presLayoutVars>
          <dgm:chPref val="3"/>
        </dgm:presLayoutVars>
      </dgm:prSet>
      <dgm:spPr>
        <a:prstGeom prst="ellipse">
          <a:avLst/>
        </a:prstGeom>
      </dgm:spPr>
      <dgm:t>
        <a:bodyPr/>
        <a:lstStyle/>
        <a:p>
          <a:endParaRPr lang="zh-TW" altLang="en-US"/>
        </a:p>
      </dgm:t>
    </dgm:pt>
    <dgm:pt modelId="{FDF191F9-DE60-4501-BE79-1566B6FADDB8}" type="pres">
      <dgm:prSet presAssocID="{65A61C15-8BAE-470F-9483-FE5CE7CCFC90}" presName="level2hierChild" presStyleCnt="0"/>
      <dgm:spPr/>
    </dgm:pt>
    <dgm:pt modelId="{961E39A7-0CF9-4368-913D-914F2EE7E5A6}" type="pres">
      <dgm:prSet presAssocID="{18410B11-B7C2-4D12-9F27-C74C03DEB74B}" presName="conn2-1" presStyleLbl="parChTrans1D2" presStyleIdx="5" presStyleCnt="10" custScaleX="2000000"/>
      <dgm:spPr/>
      <dgm:t>
        <a:bodyPr/>
        <a:lstStyle/>
        <a:p>
          <a:endParaRPr lang="zh-TW" altLang="en-US"/>
        </a:p>
      </dgm:t>
    </dgm:pt>
    <dgm:pt modelId="{480CF734-68DF-49D2-ACE8-2A8930C34A0E}" type="pres">
      <dgm:prSet presAssocID="{18410B11-B7C2-4D12-9F27-C74C03DEB74B}" presName="connTx" presStyleLbl="parChTrans1D2" presStyleIdx="5" presStyleCnt="10"/>
      <dgm:spPr/>
      <dgm:t>
        <a:bodyPr/>
        <a:lstStyle/>
        <a:p>
          <a:endParaRPr lang="zh-TW" altLang="en-US"/>
        </a:p>
      </dgm:t>
    </dgm:pt>
    <dgm:pt modelId="{E3E44334-B7FD-4E80-8473-8CD2B5684BD5}" type="pres">
      <dgm:prSet presAssocID="{842AEEE4-FA5A-4C97-AA24-9A8AEC9A626B}" presName="root2" presStyleCnt="0"/>
      <dgm:spPr/>
    </dgm:pt>
    <dgm:pt modelId="{1B77E6A0-CC49-403F-843E-6C75C08FD679}" type="pres">
      <dgm:prSet presAssocID="{842AEEE4-FA5A-4C97-AA24-9A8AEC9A626B}" presName="LevelTwoTextNode" presStyleLbl="node2" presStyleIdx="5" presStyleCnt="10" custScaleX="148910">
        <dgm:presLayoutVars>
          <dgm:chPref val="3"/>
        </dgm:presLayoutVars>
      </dgm:prSet>
      <dgm:spPr/>
      <dgm:t>
        <a:bodyPr/>
        <a:lstStyle/>
        <a:p>
          <a:endParaRPr lang="zh-TW" altLang="en-US"/>
        </a:p>
      </dgm:t>
    </dgm:pt>
    <dgm:pt modelId="{D125A446-250A-4762-ADBE-4B4E5B7590BD}" type="pres">
      <dgm:prSet presAssocID="{842AEEE4-FA5A-4C97-AA24-9A8AEC9A626B}" presName="level3hierChild" presStyleCnt="0"/>
      <dgm:spPr/>
    </dgm:pt>
    <dgm:pt modelId="{D96CB4FF-CCEE-4E15-9EDD-76548920FB0C}" type="pres">
      <dgm:prSet presAssocID="{9D17ADB9-9208-44D2-AE4B-FC40628D4383}" presName="conn2-1" presStyleLbl="parChTrans1D3" presStyleIdx="5" presStyleCnt="10"/>
      <dgm:spPr/>
      <dgm:t>
        <a:bodyPr/>
        <a:lstStyle/>
        <a:p>
          <a:endParaRPr lang="zh-TW" altLang="en-US"/>
        </a:p>
      </dgm:t>
    </dgm:pt>
    <dgm:pt modelId="{C45DC96A-436F-46A2-8634-9ADC1F6A9023}" type="pres">
      <dgm:prSet presAssocID="{9D17ADB9-9208-44D2-AE4B-FC40628D4383}" presName="connTx" presStyleLbl="parChTrans1D3" presStyleIdx="5" presStyleCnt="10"/>
      <dgm:spPr/>
      <dgm:t>
        <a:bodyPr/>
        <a:lstStyle/>
        <a:p>
          <a:endParaRPr lang="zh-TW" altLang="en-US"/>
        </a:p>
      </dgm:t>
    </dgm:pt>
    <dgm:pt modelId="{89561F49-CA76-4EFB-B1BC-2D2983BE6AD1}" type="pres">
      <dgm:prSet presAssocID="{D3101993-C27B-45C0-BFE7-2BBDBD528104}" presName="root2" presStyleCnt="0"/>
      <dgm:spPr/>
    </dgm:pt>
    <dgm:pt modelId="{2B2FD351-79DE-4875-86F3-515C5A09C56D}" type="pres">
      <dgm:prSet presAssocID="{D3101993-C27B-45C0-BFE7-2BBDBD528104}" presName="LevelTwoTextNode" presStyleLbl="node3" presStyleIdx="5" presStyleCnt="10" custScaleX="259738" custScaleY="162594" custLinFactNeighborX="-23834" custLinFactNeighborY="-2383">
        <dgm:presLayoutVars>
          <dgm:chPref val="3"/>
        </dgm:presLayoutVars>
      </dgm:prSet>
      <dgm:spPr/>
      <dgm:t>
        <a:bodyPr/>
        <a:lstStyle/>
        <a:p>
          <a:endParaRPr lang="zh-TW" altLang="en-US"/>
        </a:p>
      </dgm:t>
    </dgm:pt>
    <dgm:pt modelId="{D2E7EB61-D415-4705-910F-09E63AAA32F1}" type="pres">
      <dgm:prSet presAssocID="{D3101993-C27B-45C0-BFE7-2BBDBD528104}" presName="level3hierChild" presStyleCnt="0"/>
      <dgm:spPr/>
    </dgm:pt>
    <dgm:pt modelId="{553BA1B4-8AB7-46D0-AE1D-49448E851091}" type="pres">
      <dgm:prSet presAssocID="{B4FCC7B5-C44D-4BE4-A5FC-FC32A7B01306}" presName="root1" presStyleCnt="0"/>
      <dgm:spPr/>
    </dgm:pt>
    <dgm:pt modelId="{0C072AC2-7E20-4EE7-A2E6-18F4695469A2}" type="pres">
      <dgm:prSet presAssocID="{B4FCC7B5-C44D-4BE4-A5FC-FC32A7B01306}" presName="LevelOneTextNode" presStyleLbl="node0" presStyleIdx="6" presStyleCnt="10" custScaleX="66012" custLinFactNeighborX="20855">
        <dgm:presLayoutVars>
          <dgm:chPref val="3"/>
        </dgm:presLayoutVars>
      </dgm:prSet>
      <dgm:spPr>
        <a:prstGeom prst="ellipse">
          <a:avLst/>
        </a:prstGeom>
      </dgm:spPr>
      <dgm:t>
        <a:bodyPr/>
        <a:lstStyle/>
        <a:p>
          <a:endParaRPr lang="zh-TW" altLang="en-US"/>
        </a:p>
      </dgm:t>
    </dgm:pt>
    <dgm:pt modelId="{F323DD37-2817-499B-A1BA-817C99ABEDAD}" type="pres">
      <dgm:prSet presAssocID="{B4FCC7B5-C44D-4BE4-A5FC-FC32A7B01306}" presName="level2hierChild" presStyleCnt="0"/>
      <dgm:spPr/>
    </dgm:pt>
    <dgm:pt modelId="{513DFB68-0693-4273-952E-122231FA6661}" type="pres">
      <dgm:prSet presAssocID="{B171CC11-04B3-4A73-9802-346FE52C9E74}" presName="conn2-1" presStyleLbl="parChTrans1D2" presStyleIdx="6" presStyleCnt="10" custScaleX="2000000"/>
      <dgm:spPr/>
      <dgm:t>
        <a:bodyPr/>
        <a:lstStyle/>
        <a:p>
          <a:endParaRPr lang="zh-TW" altLang="en-US"/>
        </a:p>
      </dgm:t>
    </dgm:pt>
    <dgm:pt modelId="{807AD535-36BB-4B5E-9099-7013DF100E34}" type="pres">
      <dgm:prSet presAssocID="{B171CC11-04B3-4A73-9802-346FE52C9E74}" presName="connTx" presStyleLbl="parChTrans1D2" presStyleIdx="6" presStyleCnt="10"/>
      <dgm:spPr/>
      <dgm:t>
        <a:bodyPr/>
        <a:lstStyle/>
        <a:p>
          <a:endParaRPr lang="zh-TW" altLang="en-US"/>
        </a:p>
      </dgm:t>
    </dgm:pt>
    <dgm:pt modelId="{C6684640-CE3A-4336-90D0-CFA7FE629D1E}" type="pres">
      <dgm:prSet presAssocID="{69A016BD-3E98-4886-AE1C-7DE2731EC387}" presName="root2" presStyleCnt="0"/>
      <dgm:spPr/>
    </dgm:pt>
    <dgm:pt modelId="{A95060EE-338D-4024-AAAB-9DDA46E82423}" type="pres">
      <dgm:prSet presAssocID="{69A016BD-3E98-4886-AE1C-7DE2731EC387}" presName="LevelTwoTextNode" presStyleLbl="node2" presStyleIdx="6" presStyleCnt="10" custScaleX="148910" custScaleY="112392">
        <dgm:presLayoutVars>
          <dgm:chPref val="3"/>
        </dgm:presLayoutVars>
      </dgm:prSet>
      <dgm:spPr/>
      <dgm:t>
        <a:bodyPr/>
        <a:lstStyle/>
        <a:p>
          <a:endParaRPr lang="zh-TW" altLang="en-US"/>
        </a:p>
      </dgm:t>
    </dgm:pt>
    <dgm:pt modelId="{C0CCEFFE-7991-4F8F-9127-CC04F524519C}" type="pres">
      <dgm:prSet presAssocID="{69A016BD-3E98-4886-AE1C-7DE2731EC387}" presName="level3hierChild" presStyleCnt="0"/>
      <dgm:spPr/>
    </dgm:pt>
    <dgm:pt modelId="{5BE944A7-B8B9-4148-9C2C-E48B7A6B5484}" type="pres">
      <dgm:prSet presAssocID="{CB0F43B3-52D3-4B58-9D1F-F4E644370CF0}" presName="conn2-1" presStyleLbl="parChTrans1D3" presStyleIdx="6" presStyleCnt="10"/>
      <dgm:spPr/>
      <dgm:t>
        <a:bodyPr/>
        <a:lstStyle/>
        <a:p>
          <a:endParaRPr lang="zh-TW" altLang="en-US"/>
        </a:p>
      </dgm:t>
    </dgm:pt>
    <dgm:pt modelId="{1E7798B4-B316-47C8-9E9C-1ED3E14616B9}" type="pres">
      <dgm:prSet presAssocID="{CB0F43B3-52D3-4B58-9D1F-F4E644370CF0}" presName="connTx" presStyleLbl="parChTrans1D3" presStyleIdx="6" presStyleCnt="10"/>
      <dgm:spPr/>
      <dgm:t>
        <a:bodyPr/>
        <a:lstStyle/>
        <a:p>
          <a:endParaRPr lang="zh-TW" altLang="en-US"/>
        </a:p>
      </dgm:t>
    </dgm:pt>
    <dgm:pt modelId="{A7A04816-596A-451B-9780-1832E2E108B6}" type="pres">
      <dgm:prSet presAssocID="{64AA1312-AA11-41CB-AB2E-7ADA759A4CCA}" presName="root2" presStyleCnt="0"/>
      <dgm:spPr/>
    </dgm:pt>
    <dgm:pt modelId="{8AEFD470-15D6-425D-878A-B884D78E1997}" type="pres">
      <dgm:prSet presAssocID="{64AA1312-AA11-41CB-AB2E-7ADA759A4CCA}" presName="LevelTwoTextNode" presStyleLbl="node3" presStyleIdx="6" presStyleCnt="10" custScaleX="259738" custScaleY="112548" custLinFactNeighborX="-23834" custLinFactNeighborY="-2383">
        <dgm:presLayoutVars>
          <dgm:chPref val="3"/>
        </dgm:presLayoutVars>
      </dgm:prSet>
      <dgm:spPr/>
      <dgm:t>
        <a:bodyPr/>
        <a:lstStyle/>
        <a:p>
          <a:endParaRPr lang="zh-TW" altLang="en-US"/>
        </a:p>
      </dgm:t>
    </dgm:pt>
    <dgm:pt modelId="{5E8C1498-A3EA-4D1B-B894-64F0625B03A2}" type="pres">
      <dgm:prSet presAssocID="{64AA1312-AA11-41CB-AB2E-7ADA759A4CCA}" presName="level3hierChild" presStyleCnt="0"/>
      <dgm:spPr/>
    </dgm:pt>
    <dgm:pt modelId="{244FF30E-2AC1-41C8-B3D6-93FFBF61D7C7}" type="pres">
      <dgm:prSet presAssocID="{34D138B8-855F-4746-A381-D5E60BA7BEE5}" presName="root1" presStyleCnt="0"/>
      <dgm:spPr/>
    </dgm:pt>
    <dgm:pt modelId="{53756A80-B4EC-4926-A5EB-BDA0A5002876}" type="pres">
      <dgm:prSet presAssocID="{34D138B8-855F-4746-A381-D5E60BA7BEE5}" presName="LevelOneTextNode" presStyleLbl="node0" presStyleIdx="7" presStyleCnt="10" custScaleX="66012" custLinFactNeighborX="20855">
        <dgm:presLayoutVars>
          <dgm:chPref val="3"/>
        </dgm:presLayoutVars>
      </dgm:prSet>
      <dgm:spPr>
        <a:prstGeom prst="ellipse">
          <a:avLst/>
        </a:prstGeom>
      </dgm:spPr>
      <dgm:t>
        <a:bodyPr/>
        <a:lstStyle/>
        <a:p>
          <a:endParaRPr lang="zh-TW" altLang="en-US"/>
        </a:p>
      </dgm:t>
    </dgm:pt>
    <dgm:pt modelId="{169E4A16-5650-4249-A96C-3C7316E88DDC}" type="pres">
      <dgm:prSet presAssocID="{34D138B8-855F-4746-A381-D5E60BA7BEE5}" presName="level2hierChild" presStyleCnt="0"/>
      <dgm:spPr/>
    </dgm:pt>
    <dgm:pt modelId="{13ADA46C-C128-4466-9AE4-B03B9F5A4DF8}" type="pres">
      <dgm:prSet presAssocID="{72B53C0C-3BED-4BD0-98D6-75E9D90A8CEB}" presName="conn2-1" presStyleLbl="parChTrans1D2" presStyleIdx="7" presStyleCnt="10" custScaleX="2000000"/>
      <dgm:spPr/>
      <dgm:t>
        <a:bodyPr/>
        <a:lstStyle/>
        <a:p>
          <a:endParaRPr lang="zh-TW" altLang="en-US"/>
        </a:p>
      </dgm:t>
    </dgm:pt>
    <dgm:pt modelId="{6526A456-44C5-4939-BE8B-040F3311C703}" type="pres">
      <dgm:prSet presAssocID="{72B53C0C-3BED-4BD0-98D6-75E9D90A8CEB}" presName="connTx" presStyleLbl="parChTrans1D2" presStyleIdx="7" presStyleCnt="10"/>
      <dgm:spPr/>
      <dgm:t>
        <a:bodyPr/>
        <a:lstStyle/>
        <a:p>
          <a:endParaRPr lang="zh-TW" altLang="en-US"/>
        </a:p>
      </dgm:t>
    </dgm:pt>
    <dgm:pt modelId="{4A992CAD-7636-4010-97B4-BBE1A915B212}" type="pres">
      <dgm:prSet presAssocID="{21EC8134-7771-402C-AA7F-A3B10DAA0984}" presName="root2" presStyleCnt="0"/>
      <dgm:spPr/>
    </dgm:pt>
    <dgm:pt modelId="{49A948F8-B47A-40EA-A038-613D2D576A65}" type="pres">
      <dgm:prSet presAssocID="{21EC8134-7771-402C-AA7F-A3B10DAA0984}" presName="LevelTwoTextNode" presStyleLbl="node2" presStyleIdx="7" presStyleCnt="10" custScaleX="148910">
        <dgm:presLayoutVars>
          <dgm:chPref val="3"/>
        </dgm:presLayoutVars>
      </dgm:prSet>
      <dgm:spPr/>
      <dgm:t>
        <a:bodyPr/>
        <a:lstStyle/>
        <a:p>
          <a:endParaRPr lang="zh-TW" altLang="en-US"/>
        </a:p>
      </dgm:t>
    </dgm:pt>
    <dgm:pt modelId="{CAFA438D-C4F7-475F-BEE3-DE908C787D14}" type="pres">
      <dgm:prSet presAssocID="{21EC8134-7771-402C-AA7F-A3B10DAA0984}" presName="level3hierChild" presStyleCnt="0"/>
      <dgm:spPr/>
    </dgm:pt>
    <dgm:pt modelId="{0D07E3EA-E9E6-4A26-B547-BCE821ED57BC}" type="pres">
      <dgm:prSet presAssocID="{2E67914D-FA87-462F-A2CB-15365FFE969A}" presName="conn2-1" presStyleLbl="parChTrans1D3" presStyleIdx="7" presStyleCnt="10"/>
      <dgm:spPr/>
      <dgm:t>
        <a:bodyPr/>
        <a:lstStyle/>
        <a:p>
          <a:endParaRPr lang="zh-TW" altLang="en-US"/>
        </a:p>
      </dgm:t>
    </dgm:pt>
    <dgm:pt modelId="{51B1C083-D9BA-4625-9147-CC4178BA1185}" type="pres">
      <dgm:prSet presAssocID="{2E67914D-FA87-462F-A2CB-15365FFE969A}" presName="connTx" presStyleLbl="parChTrans1D3" presStyleIdx="7" presStyleCnt="10"/>
      <dgm:spPr/>
      <dgm:t>
        <a:bodyPr/>
        <a:lstStyle/>
        <a:p>
          <a:endParaRPr lang="zh-TW" altLang="en-US"/>
        </a:p>
      </dgm:t>
    </dgm:pt>
    <dgm:pt modelId="{D161A869-7740-43CF-8206-F76DE49E83D0}" type="pres">
      <dgm:prSet presAssocID="{16356F98-21B6-492A-8491-B4F3B9900810}" presName="root2" presStyleCnt="0"/>
      <dgm:spPr/>
    </dgm:pt>
    <dgm:pt modelId="{7B521D1C-B0B8-49DD-9E56-BF94D739303A}" type="pres">
      <dgm:prSet presAssocID="{16356F98-21B6-492A-8491-B4F3B9900810}" presName="LevelTwoTextNode" presStyleLbl="node3" presStyleIdx="7" presStyleCnt="10" custScaleX="259738" custLinFactNeighborX="-23834" custLinFactNeighborY="-2383">
        <dgm:presLayoutVars>
          <dgm:chPref val="3"/>
        </dgm:presLayoutVars>
      </dgm:prSet>
      <dgm:spPr/>
      <dgm:t>
        <a:bodyPr/>
        <a:lstStyle/>
        <a:p>
          <a:endParaRPr lang="zh-TW" altLang="en-US"/>
        </a:p>
      </dgm:t>
    </dgm:pt>
    <dgm:pt modelId="{96CB6C95-1503-4828-B009-5A2479E3A08C}" type="pres">
      <dgm:prSet presAssocID="{16356F98-21B6-492A-8491-B4F3B9900810}" presName="level3hierChild" presStyleCnt="0"/>
      <dgm:spPr/>
    </dgm:pt>
    <dgm:pt modelId="{F4D9E93B-5A90-4886-91FB-D031FAF1F813}" type="pres">
      <dgm:prSet presAssocID="{1D537861-9FD8-4D50-898C-3731815489DA}" presName="root1" presStyleCnt="0"/>
      <dgm:spPr/>
    </dgm:pt>
    <dgm:pt modelId="{402E0384-864D-45B1-AB9A-FC95063C7AA5}" type="pres">
      <dgm:prSet presAssocID="{1D537861-9FD8-4D50-898C-3731815489DA}" presName="LevelOneTextNode" presStyleLbl="node0" presStyleIdx="8" presStyleCnt="10" custScaleX="66012" custLinFactNeighborX="20855">
        <dgm:presLayoutVars>
          <dgm:chPref val="3"/>
        </dgm:presLayoutVars>
      </dgm:prSet>
      <dgm:spPr>
        <a:prstGeom prst="ellipse">
          <a:avLst/>
        </a:prstGeom>
      </dgm:spPr>
      <dgm:t>
        <a:bodyPr/>
        <a:lstStyle/>
        <a:p>
          <a:endParaRPr lang="zh-TW" altLang="en-US"/>
        </a:p>
      </dgm:t>
    </dgm:pt>
    <dgm:pt modelId="{33909702-6066-4EF6-BA3D-D0164CB5CBA5}" type="pres">
      <dgm:prSet presAssocID="{1D537861-9FD8-4D50-898C-3731815489DA}" presName="level2hierChild" presStyleCnt="0"/>
      <dgm:spPr/>
    </dgm:pt>
    <dgm:pt modelId="{717C51B9-7785-402D-AE64-BE94321A7708}" type="pres">
      <dgm:prSet presAssocID="{9506E9A9-E363-43E2-AD53-827897A36170}" presName="conn2-1" presStyleLbl="parChTrans1D2" presStyleIdx="8" presStyleCnt="10" custScaleX="2000000"/>
      <dgm:spPr/>
      <dgm:t>
        <a:bodyPr/>
        <a:lstStyle/>
        <a:p>
          <a:endParaRPr lang="zh-TW" altLang="en-US"/>
        </a:p>
      </dgm:t>
    </dgm:pt>
    <dgm:pt modelId="{641B316B-7EC2-4DBE-89CC-0C2258B12030}" type="pres">
      <dgm:prSet presAssocID="{9506E9A9-E363-43E2-AD53-827897A36170}" presName="connTx" presStyleLbl="parChTrans1D2" presStyleIdx="8" presStyleCnt="10"/>
      <dgm:spPr/>
      <dgm:t>
        <a:bodyPr/>
        <a:lstStyle/>
        <a:p>
          <a:endParaRPr lang="zh-TW" altLang="en-US"/>
        </a:p>
      </dgm:t>
    </dgm:pt>
    <dgm:pt modelId="{F200648E-8B2C-405A-B423-6862305026FF}" type="pres">
      <dgm:prSet presAssocID="{96E3587F-A7AD-4A49-B875-97EACF783DAF}" presName="root2" presStyleCnt="0"/>
      <dgm:spPr/>
    </dgm:pt>
    <dgm:pt modelId="{666AB1A4-2395-4357-A7FA-5B6E62ADC4D9}" type="pres">
      <dgm:prSet presAssocID="{96E3587F-A7AD-4A49-B875-97EACF783DAF}" presName="LevelTwoTextNode" presStyleLbl="node2" presStyleIdx="8" presStyleCnt="10" custScaleX="148910">
        <dgm:presLayoutVars>
          <dgm:chPref val="3"/>
        </dgm:presLayoutVars>
      </dgm:prSet>
      <dgm:spPr/>
      <dgm:t>
        <a:bodyPr/>
        <a:lstStyle/>
        <a:p>
          <a:endParaRPr lang="zh-TW" altLang="en-US"/>
        </a:p>
      </dgm:t>
    </dgm:pt>
    <dgm:pt modelId="{C3A39006-EFC9-41E4-900F-65F4D52E8510}" type="pres">
      <dgm:prSet presAssocID="{96E3587F-A7AD-4A49-B875-97EACF783DAF}" presName="level3hierChild" presStyleCnt="0"/>
      <dgm:spPr/>
    </dgm:pt>
    <dgm:pt modelId="{E3BF9FD9-7437-4150-96D4-E369A7289B4A}" type="pres">
      <dgm:prSet presAssocID="{6CF15311-0A03-4828-9F0C-44A819209369}" presName="conn2-1" presStyleLbl="parChTrans1D3" presStyleIdx="8" presStyleCnt="10"/>
      <dgm:spPr/>
      <dgm:t>
        <a:bodyPr/>
        <a:lstStyle/>
        <a:p>
          <a:endParaRPr lang="zh-TW" altLang="en-US"/>
        </a:p>
      </dgm:t>
    </dgm:pt>
    <dgm:pt modelId="{60FB85C3-85EB-4042-B0F2-74D185D8F142}" type="pres">
      <dgm:prSet presAssocID="{6CF15311-0A03-4828-9F0C-44A819209369}" presName="connTx" presStyleLbl="parChTrans1D3" presStyleIdx="8" presStyleCnt="10"/>
      <dgm:spPr/>
      <dgm:t>
        <a:bodyPr/>
        <a:lstStyle/>
        <a:p>
          <a:endParaRPr lang="zh-TW" altLang="en-US"/>
        </a:p>
      </dgm:t>
    </dgm:pt>
    <dgm:pt modelId="{1A891DB0-405C-4BAE-889E-9F08ABEF4EBA}" type="pres">
      <dgm:prSet presAssocID="{B1E5AC1F-5042-4ADA-AE72-AD3FAA0A75F3}" presName="root2" presStyleCnt="0"/>
      <dgm:spPr/>
    </dgm:pt>
    <dgm:pt modelId="{CA0F6EF7-B438-4204-B85E-CF3C69E870C5}" type="pres">
      <dgm:prSet presAssocID="{B1E5AC1F-5042-4ADA-AE72-AD3FAA0A75F3}" presName="LevelTwoTextNode" presStyleLbl="node3" presStyleIdx="8" presStyleCnt="10" custScaleX="259738" custScaleY="117724" custLinFactNeighborX="-23834" custLinFactNeighborY="-2383">
        <dgm:presLayoutVars>
          <dgm:chPref val="3"/>
        </dgm:presLayoutVars>
      </dgm:prSet>
      <dgm:spPr/>
      <dgm:t>
        <a:bodyPr/>
        <a:lstStyle/>
        <a:p>
          <a:endParaRPr lang="zh-TW" altLang="en-US"/>
        </a:p>
      </dgm:t>
    </dgm:pt>
    <dgm:pt modelId="{BAA10026-FBF3-4F28-8D06-A05971144CB6}" type="pres">
      <dgm:prSet presAssocID="{B1E5AC1F-5042-4ADA-AE72-AD3FAA0A75F3}" presName="level3hierChild" presStyleCnt="0"/>
      <dgm:spPr/>
    </dgm:pt>
    <dgm:pt modelId="{EA0EC61E-A02B-4551-BC47-DA54009E171A}" type="pres">
      <dgm:prSet presAssocID="{5F9C8D64-45B1-4124-8E02-0A1F51B0C7F6}" presName="root1" presStyleCnt="0"/>
      <dgm:spPr/>
    </dgm:pt>
    <dgm:pt modelId="{0624C808-EE15-4C32-BCAB-061926F7AF14}" type="pres">
      <dgm:prSet presAssocID="{5F9C8D64-45B1-4124-8E02-0A1F51B0C7F6}" presName="LevelOneTextNode" presStyleLbl="node0" presStyleIdx="9" presStyleCnt="10" custScaleX="66012" custLinFactNeighborX="20855">
        <dgm:presLayoutVars>
          <dgm:chPref val="3"/>
        </dgm:presLayoutVars>
      </dgm:prSet>
      <dgm:spPr>
        <a:prstGeom prst="ellipse">
          <a:avLst/>
        </a:prstGeom>
      </dgm:spPr>
      <dgm:t>
        <a:bodyPr/>
        <a:lstStyle/>
        <a:p>
          <a:endParaRPr lang="zh-TW" altLang="en-US"/>
        </a:p>
      </dgm:t>
    </dgm:pt>
    <dgm:pt modelId="{1127EE06-C7DE-4E20-B280-FB157F012FC7}" type="pres">
      <dgm:prSet presAssocID="{5F9C8D64-45B1-4124-8E02-0A1F51B0C7F6}" presName="level2hierChild" presStyleCnt="0"/>
      <dgm:spPr/>
    </dgm:pt>
    <dgm:pt modelId="{6581B18A-5A45-4E3D-8866-4B3A881AC798}" type="pres">
      <dgm:prSet presAssocID="{46FEF38C-5D89-4BAF-B395-C0C9E41D24DF}" presName="conn2-1" presStyleLbl="parChTrans1D2" presStyleIdx="9" presStyleCnt="10" custScaleX="2000000"/>
      <dgm:spPr/>
      <dgm:t>
        <a:bodyPr/>
        <a:lstStyle/>
        <a:p>
          <a:endParaRPr lang="zh-TW" altLang="en-US"/>
        </a:p>
      </dgm:t>
    </dgm:pt>
    <dgm:pt modelId="{F4E6AF50-A5E5-49A0-9012-C15D94CC0230}" type="pres">
      <dgm:prSet presAssocID="{46FEF38C-5D89-4BAF-B395-C0C9E41D24DF}" presName="connTx" presStyleLbl="parChTrans1D2" presStyleIdx="9" presStyleCnt="10"/>
      <dgm:spPr/>
      <dgm:t>
        <a:bodyPr/>
        <a:lstStyle/>
        <a:p>
          <a:endParaRPr lang="zh-TW" altLang="en-US"/>
        </a:p>
      </dgm:t>
    </dgm:pt>
    <dgm:pt modelId="{9573B7D1-66A3-4837-9D29-EFBD1D8A6847}" type="pres">
      <dgm:prSet presAssocID="{9B1ED1FF-0C93-4141-A775-4D14CC35C253}" presName="root2" presStyleCnt="0"/>
      <dgm:spPr/>
    </dgm:pt>
    <dgm:pt modelId="{EFFD9C23-B59A-4964-9B70-DBF99FE0AA46}" type="pres">
      <dgm:prSet presAssocID="{9B1ED1FF-0C93-4141-A775-4D14CC35C253}" presName="LevelTwoTextNode" presStyleLbl="node2" presStyleIdx="9" presStyleCnt="10" custScaleX="148910" custScaleY="116794">
        <dgm:presLayoutVars>
          <dgm:chPref val="3"/>
        </dgm:presLayoutVars>
      </dgm:prSet>
      <dgm:spPr/>
      <dgm:t>
        <a:bodyPr/>
        <a:lstStyle/>
        <a:p>
          <a:endParaRPr lang="zh-TW" altLang="en-US"/>
        </a:p>
      </dgm:t>
    </dgm:pt>
    <dgm:pt modelId="{A76DC469-6688-458F-933D-8B70FA4A3F48}" type="pres">
      <dgm:prSet presAssocID="{9B1ED1FF-0C93-4141-A775-4D14CC35C253}" presName="level3hierChild" presStyleCnt="0"/>
      <dgm:spPr/>
    </dgm:pt>
    <dgm:pt modelId="{BA67CEED-EF67-4EE9-B5BD-9AD8C8995AF4}" type="pres">
      <dgm:prSet presAssocID="{5F361BE7-331C-4542-8E9B-E163E57EAF19}" presName="conn2-1" presStyleLbl="parChTrans1D3" presStyleIdx="9" presStyleCnt="10"/>
      <dgm:spPr/>
      <dgm:t>
        <a:bodyPr/>
        <a:lstStyle/>
        <a:p>
          <a:endParaRPr lang="zh-TW" altLang="en-US"/>
        </a:p>
      </dgm:t>
    </dgm:pt>
    <dgm:pt modelId="{0FC0AC0C-5923-4DA5-9D4B-221530965BC6}" type="pres">
      <dgm:prSet presAssocID="{5F361BE7-331C-4542-8E9B-E163E57EAF19}" presName="connTx" presStyleLbl="parChTrans1D3" presStyleIdx="9" presStyleCnt="10"/>
      <dgm:spPr/>
      <dgm:t>
        <a:bodyPr/>
        <a:lstStyle/>
        <a:p>
          <a:endParaRPr lang="zh-TW" altLang="en-US"/>
        </a:p>
      </dgm:t>
    </dgm:pt>
    <dgm:pt modelId="{1D809086-4519-4A31-9EAC-6E3FAA9A8995}" type="pres">
      <dgm:prSet presAssocID="{F0CD3347-5179-44A1-8253-E29ECBF7A8E8}" presName="root2" presStyleCnt="0"/>
      <dgm:spPr/>
    </dgm:pt>
    <dgm:pt modelId="{633ACA8A-C135-437E-B793-C3967F0C68B6}" type="pres">
      <dgm:prSet presAssocID="{F0CD3347-5179-44A1-8253-E29ECBF7A8E8}" presName="LevelTwoTextNode" presStyleLbl="node3" presStyleIdx="9" presStyleCnt="10" custScaleX="259738" custScaleY="198777" custLinFactNeighborX="-23834" custLinFactNeighborY="-3612">
        <dgm:presLayoutVars>
          <dgm:chPref val="3"/>
        </dgm:presLayoutVars>
      </dgm:prSet>
      <dgm:spPr/>
      <dgm:t>
        <a:bodyPr/>
        <a:lstStyle/>
        <a:p>
          <a:endParaRPr lang="zh-TW" altLang="en-US"/>
        </a:p>
      </dgm:t>
    </dgm:pt>
    <dgm:pt modelId="{A2608B8E-3564-41BA-ABD2-4CAE5936995A}" type="pres">
      <dgm:prSet presAssocID="{F0CD3347-5179-44A1-8253-E29ECBF7A8E8}" presName="level3hierChild" presStyleCnt="0"/>
      <dgm:spPr/>
    </dgm:pt>
  </dgm:ptLst>
  <dgm:cxnLst>
    <dgm:cxn modelId="{8335601B-B087-4A21-802D-021C364BA152}" type="presOf" srcId="{8A27278C-C7CE-42F8-BA38-51FD2121EC5C}" destId="{C7EF9890-401E-4596-AFE0-4516FB940270}" srcOrd="0" destOrd="0" presId="urn:microsoft.com/office/officeart/2005/8/layout/hierarchy2"/>
    <dgm:cxn modelId="{6774672B-4887-4988-93BB-BC928F40CD7A}" type="presOf" srcId="{9506E9A9-E363-43E2-AD53-827897A36170}" destId="{717C51B9-7785-402D-AE64-BE94321A7708}" srcOrd="0" destOrd="0" presId="urn:microsoft.com/office/officeart/2005/8/layout/hierarchy2"/>
    <dgm:cxn modelId="{16F3FBB5-5247-424E-A9E5-3CEA299B6E77}" srcId="{21EC8134-7771-402C-AA7F-A3B10DAA0984}" destId="{16356F98-21B6-492A-8491-B4F3B9900810}" srcOrd="0" destOrd="0" parTransId="{2E67914D-FA87-462F-A2CB-15365FFE969A}" sibTransId="{A84AFDAC-6EB5-4F57-BC97-E8361E9C0353}"/>
    <dgm:cxn modelId="{5488C8A1-8EA7-46E0-8570-458CD7A62A94}" type="presOf" srcId="{1D537861-9FD8-4D50-898C-3731815489DA}" destId="{402E0384-864D-45B1-AB9A-FC95063C7AA5}" srcOrd="0" destOrd="0" presId="urn:microsoft.com/office/officeart/2005/8/layout/hierarchy2"/>
    <dgm:cxn modelId="{EB843592-8183-49CD-9F8C-B468DA2F91A5}" type="presOf" srcId="{20DA0F22-B183-4055-9E70-6E521D8D7585}" destId="{BEF00771-0B55-410F-A2FE-5CB66BAA6318}" srcOrd="1" destOrd="0" presId="urn:microsoft.com/office/officeart/2005/8/layout/hierarchy2"/>
    <dgm:cxn modelId="{15C3FAFB-EE0C-4955-B2A4-4BC268C2D2FF}" type="presOf" srcId="{A0A3D04C-83E0-4778-973A-9B9FCB214628}" destId="{3EBA54B4-4EDE-4152-AB23-BC642F3245D8}" srcOrd="1" destOrd="0" presId="urn:microsoft.com/office/officeart/2005/8/layout/hierarchy2"/>
    <dgm:cxn modelId="{7B7AADF1-9088-4E3E-9FC5-795B14AAE723}" type="presOf" srcId="{BEEE4CB3-E679-4765-BB35-5F36F29C6BE6}" destId="{680A8749-E427-47E3-8AA3-F046CA514CA7}" srcOrd="0" destOrd="0" presId="urn:microsoft.com/office/officeart/2005/8/layout/hierarchy2"/>
    <dgm:cxn modelId="{2FD04523-295A-416F-A414-AA568DBFCCB2}" srcId="{58602E51-FD41-4395-9297-F763BFB233B3}" destId="{5F9C8D64-45B1-4124-8E02-0A1F51B0C7F6}" srcOrd="9" destOrd="0" parTransId="{78439CB9-422C-4405-BB93-720BBDF3F0F6}" sibTransId="{D845BD88-E221-42BF-9DB8-032C297BB806}"/>
    <dgm:cxn modelId="{9FFBC678-57F7-484A-856D-04ECE5EEF5FD}" srcId="{CE2A3FDA-5D4E-4AC2-B19B-A4867DDA4CA9}" destId="{D3D6537E-5861-4F4B-AB1A-92245136D526}" srcOrd="0" destOrd="0" parTransId="{31CCDF08-0341-41F0-A8D0-A6AB362C5EC2}" sibTransId="{62ADF1CC-FBF6-45DB-93AD-36218E272758}"/>
    <dgm:cxn modelId="{C49619DF-C5DC-44EF-AEBA-CFB39344D4ED}" srcId="{682BEB18-956F-48C6-93AC-5849FFA963C7}" destId="{C5DADE09-56B3-4093-B01E-C279B0341955}" srcOrd="0" destOrd="0" parTransId="{20DA0F22-B183-4055-9E70-6E521D8D7585}" sibTransId="{39090A39-4DD7-4F20-9355-B55520432431}"/>
    <dgm:cxn modelId="{16609D0B-92E7-4243-B879-A653DECB60F1}" type="presOf" srcId="{46FEF38C-5D89-4BAF-B395-C0C9E41D24DF}" destId="{6581B18A-5A45-4E3D-8866-4B3A881AC798}" srcOrd="0" destOrd="0" presId="urn:microsoft.com/office/officeart/2005/8/layout/hierarchy2"/>
    <dgm:cxn modelId="{3D51EC88-9734-4502-A4ED-85F138FB7744}" type="presOf" srcId="{34D138B8-855F-4746-A381-D5E60BA7BEE5}" destId="{53756A80-B4EC-4926-A5EB-BDA0A5002876}" srcOrd="0" destOrd="0" presId="urn:microsoft.com/office/officeart/2005/8/layout/hierarchy2"/>
    <dgm:cxn modelId="{10B2342E-024F-4CBC-B428-9C5EDFF27683}" type="presOf" srcId="{8A27278C-C7CE-42F8-BA38-51FD2121EC5C}" destId="{30350E9D-AED6-43C0-9F5A-2BB238672106}" srcOrd="1" destOrd="0" presId="urn:microsoft.com/office/officeart/2005/8/layout/hierarchy2"/>
    <dgm:cxn modelId="{493828B1-1514-4F98-A32F-DF82B838B6A9}" type="presOf" srcId="{FA0A7336-1F42-4551-BD2A-4F26A4EE8F69}" destId="{06D7D140-F533-420A-AF95-1DD71E9DDC54}" srcOrd="0" destOrd="0" presId="urn:microsoft.com/office/officeart/2005/8/layout/hierarchy2"/>
    <dgm:cxn modelId="{16FDEB50-CC3E-447E-A6AB-3F8B503498A7}" type="presOf" srcId="{18410B11-B7C2-4D12-9F27-C74C03DEB74B}" destId="{480CF734-68DF-49D2-ACE8-2A8930C34A0E}" srcOrd="1" destOrd="0" presId="urn:microsoft.com/office/officeart/2005/8/layout/hierarchy2"/>
    <dgm:cxn modelId="{8E034691-07AE-4B5A-94C4-7B7DD600568B}" type="presOf" srcId="{FD06C43E-AF5B-4263-B000-15D6D04FE8ED}" destId="{9675CAC8-F71C-41F6-A1DA-7CBC3B670FB7}" srcOrd="1" destOrd="0" presId="urn:microsoft.com/office/officeart/2005/8/layout/hierarchy2"/>
    <dgm:cxn modelId="{6116FB04-D60F-4977-BEF0-4B42BD3342D0}" srcId="{9B1ED1FF-0C93-4141-A775-4D14CC35C253}" destId="{F0CD3347-5179-44A1-8253-E29ECBF7A8E8}" srcOrd="0" destOrd="0" parTransId="{5F361BE7-331C-4542-8E9B-E163E57EAF19}" sibTransId="{E095FC6C-328E-4405-A028-537766B34A8D}"/>
    <dgm:cxn modelId="{B1FEED6F-9440-4D11-B9EA-F294B2F28E55}" type="presOf" srcId="{82A2E5B7-61A6-41C8-A1AA-50A732EBB403}" destId="{00407732-EAA4-4D14-A39C-71A03C68295C}" srcOrd="0" destOrd="0" presId="urn:microsoft.com/office/officeart/2005/8/layout/hierarchy2"/>
    <dgm:cxn modelId="{B73E62A1-480E-4FA5-8F23-8037D5B93302}" type="presOf" srcId="{9B1ED1FF-0C93-4141-A775-4D14CC35C253}" destId="{EFFD9C23-B59A-4964-9B70-DBF99FE0AA46}" srcOrd="0" destOrd="0" presId="urn:microsoft.com/office/officeart/2005/8/layout/hierarchy2"/>
    <dgm:cxn modelId="{2F7BBFAB-9531-4011-A3BA-2A6A4FF1D9BA}" type="presOf" srcId="{B171CC11-04B3-4A73-9802-346FE52C9E74}" destId="{513DFB68-0693-4273-952E-122231FA6661}" srcOrd="0" destOrd="0" presId="urn:microsoft.com/office/officeart/2005/8/layout/hierarchy2"/>
    <dgm:cxn modelId="{AD5D6ED8-6FBA-47BF-8F86-CC158407A645}" type="presOf" srcId="{F0CD3347-5179-44A1-8253-E29ECBF7A8E8}" destId="{633ACA8A-C135-437E-B793-C3967F0C68B6}" srcOrd="0" destOrd="0" presId="urn:microsoft.com/office/officeart/2005/8/layout/hierarchy2"/>
    <dgm:cxn modelId="{010F0677-1D51-4CB4-A033-14469B8C43DC}" srcId="{6A0019BB-F680-4166-9C21-2C6C3038634F}" destId="{74955D31-E8C7-4D02-A5AA-40790911E856}" srcOrd="0" destOrd="0" parTransId="{FA0A7336-1F42-4551-BD2A-4F26A4EE8F69}" sibTransId="{9892C09F-2647-4AAF-AB34-5F1E1621CFEB}"/>
    <dgm:cxn modelId="{B14850AB-16A7-4E39-900B-B2E6A17FFD53}" type="presOf" srcId="{96511B79-4D14-4B61-8E2D-6B2890D6A917}" destId="{5371D1DB-62A8-4113-BE84-4D993130F5FF}" srcOrd="0" destOrd="0" presId="urn:microsoft.com/office/officeart/2005/8/layout/hierarchy2"/>
    <dgm:cxn modelId="{67172CDA-3BB1-4C49-B89A-8C0D87124BE7}" type="presOf" srcId="{5F9C8D64-45B1-4124-8E02-0A1F51B0C7F6}" destId="{0624C808-EE15-4C32-BCAB-061926F7AF14}" srcOrd="0" destOrd="0" presId="urn:microsoft.com/office/officeart/2005/8/layout/hierarchy2"/>
    <dgm:cxn modelId="{EE590919-BE02-4C1B-AFFF-08C0AB57D535}" type="presOf" srcId="{D3101993-C27B-45C0-BFE7-2BBDBD528104}" destId="{2B2FD351-79DE-4875-86F3-515C5A09C56D}" srcOrd="0" destOrd="0" presId="urn:microsoft.com/office/officeart/2005/8/layout/hierarchy2"/>
    <dgm:cxn modelId="{F536B2CD-C955-47E0-9448-DD2C8AC65FA1}" type="presOf" srcId="{9D17ADB9-9208-44D2-AE4B-FC40628D4383}" destId="{D96CB4FF-CCEE-4E15-9EDD-76548920FB0C}" srcOrd="0" destOrd="0" presId="urn:microsoft.com/office/officeart/2005/8/layout/hierarchy2"/>
    <dgm:cxn modelId="{5ECDAA72-F6A6-473A-8C97-BE6CE25E5A42}" srcId="{69A016BD-3E98-4886-AE1C-7DE2731EC387}" destId="{64AA1312-AA11-41CB-AB2E-7ADA759A4CCA}" srcOrd="0" destOrd="0" parTransId="{CB0F43B3-52D3-4B58-9D1F-F4E644370CF0}" sibTransId="{F32503A0-1600-4192-A496-D49BFC2AD94D}"/>
    <dgm:cxn modelId="{368ACB0A-4727-4583-B78C-A2A599888AF7}" srcId="{58602E51-FD41-4395-9297-F763BFB233B3}" destId="{47F86C7C-76D1-430C-9C29-21EFABAD9A96}" srcOrd="2" destOrd="0" parTransId="{60BED0B9-8F08-486B-B964-B8453AFA9E55}" sibTransId="{66719C19-0E45-45A2-82C5-295734AEC64E}"/>
    <dgm:cxn modelId="{16B0FF1A-A9B0-49A9-BFD2-6BD9EF04D0DA}" type="presOf" srcId="{96E3587F-A7AD-4A49-B875-97EACF783DAF}" destId="{666AB1A4-2395-4357-A7FA-5B6E62ADC4D9}" srcOrd="0" destOrd="0" presId="urn:microsoft.com/office/officeart/2005/8/layout/hierarchy2"/>
    <dgm:cxn modelId="{7F4C451D-2DC1-4213-802B-2EDA48FFFB8D}" type="presOf" srcId="{58602E51-FD41-4395-9297-F763BFB233B3}" destId="{D5219945-F4FF-4A8B-AD6A-0F29C5B8A18B}" srcOrd="0" destOrd="0" presId="urn:microsoft.com/office/officeart/2005/8/layout/hierarchy2"/>
    <dgm:cxn modelId="{5BD53EBD-A11F-4C6C-A26D-F57191BFEC13}" srcId="{58602E51-FD41-4395-9297-F763BFB233B3}" destId="{625568E6-968A-411C-8043-286649C380BB}" srcOrd="4" destOrd="0" parTransId="{67922F09-0F2C-40A2-988D-EB77A0B278F4}" sibTransId="{9C7BC4D6-E69E-462E-BDEC-E36E13E5BDEE}"/>
    <dgm:cxn modelId="{F6CCFD7E-33B5-4143-B787-4DA99735D816}" type="presOf" srcId="{9BFEF913-174E-4712-9D85-65BBD98B2EB0}" destId="{B52ACBD8-C343-4C1F-939B-6854FF125F19}" srcOrd="1" destOrd="0" presId="urn:microsoft.com/office/officeart/2005/8/layout/hierarchy2"/>
    <dgm:cxn modelId="{E4D605F9-F2DF-41AB-B8C8-39C66708EA11}" type="presOf" srcId="{FA0A7336-1F42-4551-BD2A-4F26A4EE8F69}" destId="{FDA497B1-F7FF-4651-B3F7-B28D46CBAC33}" srcOrd="1" destOrd="0" presId="urn:microsoft.com/office/officeart/2005/8/layout/hierarchy2"/>
    <dgm:cxn modelId="{8A3AAA2F-5FDA-4FDF-9F41-12DCDA1D8637}" type="presOf" srcId="{625568E6-968A-411C-8043-286649C380BB}" destId="{AC684DC0-79FC-437C-8F38-E44E3ED20D1F}" srcOrd="0" destOrd="0" presId="urn:microsoft.com/office/officeart/2005/8/layout/hierarchy2"/>
    <dgm:cxn modelId="{75304BD6-76CB-4259-88E3-ED3BAD27C6DA}" type="presOf" srcId="{FD06C43E-AF5B-4263-B000-15D6D04FE8ED}" destId="{A4447886-A2BA-4C47-883F-EE1B876FD5E6}" srcOrd="0" destOrd="0" presId="urn:microsoft.com/office/officeart/2005/8/layout/hierarchy2"/>
    <dgm:cxn modelId="{B7D9827C-382B-41FD-9417-46DBDBA14C79}" type="presOf" srcId="{BDD640A5-B632-42FC-A1E5-A5BAAF0E7BCD}" destId="{F4EA228F-F568-4CD2-BCB2-234E34CDE65F}" srcOrd="0" destOrd="0" presId="urn:microsoft.com/office/officeart/2005/8/layout/hierarchy2"/>
    <dgm:cxn modelId="{386629C5-8E0E-44BD-8A34-468091546E66}" type="presOf" srcId="{BDD640A5-B632-42FC-A1E5-A5BAAF0E7BCD}" destId="{5DF25F60-3076-4BAE-8157-E5CB62DF58D5}" srcOrd="1" destOrd="0" presId="urn:microsoft.com/office/officeart/2005/8/layout/hierarchy2"/>
    <dgm:cxn modelId="{04764FCE-D935-4C67-AFCD-E3888066C4A7}" type="presOf" srcId="{04DB692D-C453-49BF-B602-298D14C2B024}" destId="{798A5F38-2BC6-4DA1-8905-A64E2F6B5E43}" srcOrd="0" destOrd="0" presId="urn:microsoft.com/office/officeart/2005/8/layout/hierarchy2"/>
    <dgm:cxn modelId="{B267E828-0E91-4A57-9B00-9D22D80A021E}" srcId="{32AD466F-7842-441E-86A6-E4F3361AAAC3}" destId="{6A0019BB-F680-4166-9C21-2C6C3038634F}" srcOrd="0" destOrd="0" parTransId="{8A27278C-C7CE-42F8-BA38-51FD2121EC5C}" sibTransId="{198D4F43-D614-4BFA-AF49-A7FEE1B78D56}"/>
    <dgm:cxn modelId="{4A4332EA-E0AA-49EC-A27F-F15CA7F4E478}" type="presOf" srcId="{C5DADE09-56B3-4093-B01E-C279B0341955}" destId="{471A5EA8-4FC1-41D3-B333-AD529DA4FF46}" srcOrd="0" destOrd="0" presId="urn:microsoft.com/office/officeart/2005/8/layout/hierarchy2"/>
    <dgm:cxn modelId="{65E683F5-94C6-4403-A6DF-B3C39F15AEA5}" type="presOf" srcId="{72B53C0C-3BED-4BD0-98D6-75E9D90A8CEB}" destId="{13ADA46C-C128-4466-9AE4-B03B9F5A4DF8}" srcOrd="0" destOrd="0" presId="urn:microsoft.com/office/officeart/2005/8/layout/hierarchy2"/>
    <dgm:cxn modelId="{3F66BC30-F25C-4F57-83CD-1920CDE0D453}" type="presOf" srcId="{9D17ADB9-9208-44D2-AE4B-FC40628D4383}" destId="{C45DC96A-436F-46A2-8634-9ADC1F6A9023}" srcOrd="1" destOrd="0" presId="urn:microsoft.com/office/officeart/2005/8/layout/hierarchy2"/>
    <dgm:cxn modelId="{63D0AD0D-5905-408D-B179-FB4BA001D988}" srcId="{69578851-A0C1-4247-BAE2-2B9D99DF3217}" destId="{82A2E5B7-61A6-41C8-A1AA-50A732EBB403}" srcOrd="0" destOrd="0" parTransId="{FD06C43E-AF5B-4263-B000-15D6D04FE8ED}" sibTransId="{EE7C026D-A65C-4500-A370-F47EC3DFF88D}"/>
    <dgm:cxn modelId="{CF887A8D-2624-40FD-B9E8-8E5722EEAD59}" type="presOf" srcId="{5F361BE7-331C-4542-8E9B-E163E57EAF19}" destId="{BA67CEED-EF67-4EE9-B5BD-9AD8C8995AF4}" srcOrd="0" destOrd="0" presId="urn:microsoft.com/office/officeart/2005/8/layout/hierarchy2"/>
    <dgm:cxn modelId="{89AB5A98-383D-47B7-B4CF-425B56BDC1C0}" type="presOf" srcId="{6CF15311-0A03-4828-9F0C-44A819209369}" destId="{60FB85C3-85EB-4042-B0F2-74D185D8F142}" srcOrd="1" destOrd="0" presId="urn:microsoft.com/office/officeart/2005/8/layout/hierarchy2"/>
    <dgm:cxn modelId="{86267FE0-28E3-407E-9531-F940D986D053}" srcId="{58602E51-FD41-4395-9297-F763BFB233B3}" destId="{34D138B8-855F-4746-A381-D5E60BA7BEE5}" srcOrd="7" destOrd="0" parTransId="{3BA245F0-CB86-455E-94E7-0F82DF9EFF26}" sibTransId="{4B734777-EE5B-4EFB-B34A-DAD6719F8912}"/>
    <dgm:cxn modelId="{AAE964C0-DB94-4592-A807-E15C3CFFDE77}" type="presOf" srcId="{A0A3D04C-83E0-4778-973A-9B9FCB214628}" destId="{FB07D3FD-7EA0-49AB-B9C0-28E80E4D0CD3}" srcOrd="0" destOrd="0" presId="urn:microsoft.com/office/officeart/2005/8/layout/hierarchy2"/>
    <dgm:cxn modelId="{B78FB500-E58D-4015-B3FB-8AED623C83B6}" type="presOf" srcId="{18410B11-B7C2-4D12-9F27-C74C03DEB74B}" destId="{961E39A7-0CF9-4368-913D-914F2EE7E5A6}" srcOrd="0" destOrd="0" presId="urn:microsoft.com/office/officeart/2005/8/layout/hierarchy2"/>
    <dgm:cxn modelId="{37F7A95D-46C9-43A0-803B-EE33A2A64D65}" srcId="{842AEEE4-FA5A-4C97-AA24-9A8AEC9A626B}" destId="{D3101993-C27B-45C0-BFE7-2BBDBD528104}" srcOrd="0" destOrd="0" parTransId="{9D17ADB9-9208-44D2-AE4B-FC40628D4383}" sibTransId="{1DFAB687-7B51-4661-903D-BFD60FDA9CB6}"/>
    <dgm:cxn modelId="{45A16166-810C-4ADB-8496-4F604CDCA06C}" type="presOf" srcId="{46FEF38C-5D89-4BAF-B395-C0C9E41D24DF}" destId="{F4E6AF50-A5E5-49A0-9012-C15D94CC0230}" srcOrd="1" destOrd="0" presId="urn:microsoft.com/office/officeart/2005/8/layout/hierarchy2"/>
    <dgm:cxn modelId="{8DA99BC5-4140-497B-9A1E-C622FB9BCDFD}" type="presOf" srcId="{31CCDF08-0341-41F0-A8D0-A6AB362C5EC2}" destId="{3AEEB4B0-B45E-4F1E-A3C7-A78EDED709FC}" srcOrd="0" destOrd="0" presId="urn:microsoft.com/office/officeart/2005/8/layout/hierarchy2"/>
    <dgm:cxn modelId="{19021C37-DA0D-4D10-9F77-EA6B9DA3CC07}" type="presOf" srcId="{B4FCC7B5-C44D-4BE4-A5FC-FC32A7B01306}" destId="{0C072AC2-7E20-4EE7-A2E6-18F4695469A2}" srcOrd="0" destOrd="0" presId="urn:microsoft.com/office/officeart/2005/8/layout/hierarchy2"/>
    <dgm:cxn modelId="{B0AFB7BA-A032-4AC5-B2F3-D4C4F373FC34}" type="presOf" srcId="{20DA0F22-B183-4055-9E70-6E521D8D7585}" destId="{3895C40F-8B0A-44FF-ABCE-7BFF151B21DE}" srcOrd="0" destOrd="0" presId="urn:microsoft.com/office/officeart/2005/8/layout/hierarchy2"/>
    <dgm:cxn modelId="{D3DCF06F-9AA6-47A5-9285-A582A4D2E2E7}" type="presOf" srcId="{64AA1312-AA11-41CB-AB2E-7ADA759A4CCA}" destId="{8AEFD470-15D6-425D-878A-B884D78E1997}" srcOrd="0" destOrd="0" presId="urn:microsoft.com/office/officeart/2005/8/layout/hierarchy2"/>
    <dgm:cxn modelId="{A964B7F5-B9C6-4C3C-ACCE-8CC669AF8AF0}" type="presOf" srcId="{CE2A3FDA-5D4E-4AC2-B19B-A4867DDA4CA9}" destId="{83B8EB77-639D-4492-8596-8A9046B4DF9A}" srcOrd="0" destOrd="0" presId="urn:microsoft.com/office/officeart/2005/8/layout/hierarchy2"/>
    <dgm:cxn modelId="{C17B1561-7296-4E08-B106-B21DE76317AA}" srcId="{96E3587F-A7AD-4A49-B875-97EACF783DAF}" destId="{B1E5AC1F-5042-4ADA-AE72-AD3FAA0A75F3}" srcOrd="0" destOrd="0" parTransId="{6CF15311-0A03-4828-9F0C-44A819209369}" sibTransId="{36331FF4-B4B1-42AB-AEB2-D6138B551431}"/>
    <dgm:cxn modelId="{C09B72B6-9919-49DA-8ECE-6019388A5EF3}" type="presOf" srcId="{B1E5AC1F-5042-4ADA-AE72-AD3FAA0A75F3}" destId="{CA0F6EF7-B438-4204-B85E-CF3C69E870C5}" srcOrd="0" destOrd="0" presId="urn:microsoft.com/office/officeart/2005/8/layout/hierarchy2"/>
    <dgm:cxn modelId="{C72D782D-6474-4079-AFC9-86856598E9ED}" srcId="{65A61C15-8BAE-470F-9483-FE5CE7CCFC90}" destId="{842AEEE4-FA5A-4C97-AA24-9A8AEC9A626B}" srcOrd="0" destOrd="0" parTransId="{18410B11-B7C2-4D12-9F27-C74C03DEB74B}" sibTransId="{F886A17E-0472-48A4-BEB0-44D0ACDAE5E5}"/>
    <dgm:cxn modelId="{D4BE9B48-0871-421A-A57E-9ACD893ACEAE}" type="presOf" srcId="{2E67914D-FA87-462F-A2CB-15365FFE969A}" destId="{51B1C083-D9BA-4625-9147-CC4178BA1185}" srcOrd="1" destOrd="0" presId="urn:microsoft.com/office/officeart/2005/8/layout/hierarchy2"/>
    <dgm:cxn modelId="{E23EF312-0388-4E6F-906A-D900C82C18B3}" srcId="{58602E51-FD41-4395-9297-F763BFB233B3}" destId="{1D537861-9FD8-4D50-898C-3731815489DA}" srcOrd="8" destOrd="0" parTransId="{E4B6C762-9D43-427A-89E9-65F632FA209B}" sibTransId="{2036670D-9AB8-4EF5-BABE-198E8385B8A7}"/>
    <dgm:cxn modelId="{B8E71442-CB2D-4415-9EBB-FF070F90B248}" srcId="{58602E51-FD41-4395-9297-F763BFB233B3}" destId="{B4FCC7B5-C44D-4BE4-A5FC-FC32A7B01306}" srcOrd="6" destOrd="0" parTransId="{24C4C0A9-DAF5-49BD-AC22-24A3C053DA54}" sibTransId="{C8A1FCEF-B246-4A06-940F-EC78278BB6F6}"/>
    <dgm:cxn modelId="{736E3C55-F3DF-4248-88F6-79DE874E54FE}" srcId="{1D537861-9FD8-4D50-898C-3731815489DA}" destId="{96E3587F-A7AD-4A49-B875-97EACF783DAF}" srcOrd="0" destOrd="0" parTransId="{9506E9A9-E363-43E2-AD53-827897A36170}" sibTransId="{2955B67C-1942-4B0B-B0C0-DA70AA8C217E}"/>
    <dgm:cxn modelId="{02550B20-0385-453C-9C69-6BF9D2E31B59}" type="presOf" srcId="{6A0019BB-F680-4166-9C21-2C6C3038634F}" destId="{6644D869-1BC3-48DF-AD41-A822F4C2A19D}" srcOrd="0" destOrd="0" presId="urn:microsoft.com/office/officeart/2005/8/layout/hierarchy2"/>
    <dgm:cxn modelId="{DB006A5F-8A12-4CD7-8F32-C1D794BDD650}" type="presOf" srcId="{D3D6537E-5861-4F4B-AB1A-92245136D526}" destId="{5EDBE9B1-DB41-40B4-9206-56CE687B1C8A}" srcOrd="0" destOrd="0" presId="urn:microsoft.com/office/officeart/2005/8/layout/hierarchy2"/>
    <dgm:cxn modelId="{BB9DE8EE-C1D8-463D-B7AA-F27A4D11D3E3}" srcId="{58602E51-FD41-4395-9297-F763BFB233B3}" destId="{32AD466F-7842-441E-86A6-E4F3361AAAC3}" srcOrd="3" destOrd="0" parTransId="{2235D7E5-228D-44BA-AC65-AD4CF50AA80B}" sibTransId="{D20A715B-0875-46B3-B2A9-FFA18C2157DB}"/>
    <dgm:cxn modelId="{3D174FCD-533A-4E3C-A23B-32E9C26EE691}" type="presOf" srcId="{69A016BD-3E98-4886-AE1C-7DE2731EC387}" destId="{A95060EE-338D-4024-AAAB-9DDA46E82423}" srcOrd="0" destOrd="0" presId="urn:microsoft.com/office/officeart/2005/8/layout/hierarchy2"/>
    <dgm:cxn modelId="{76387054-71EB-4644-8CDD-842C7CC6B1AA}" type="presOf" srcId="{21EC8134-7771-402C-AA7F-A3B10DAA0984}" destId="{49A948F8-B47A-40EA-A038-613D2D576A65}" srcOrd="0" destOrd="0" presId="urn:microsoft.com/office/officeart/2005/8/layout/hierarchy2"/>
    <dgm:cxn modelId="{98C85D58-CE0A-420A-8CD1-DAC370F1D5F5}" type="presOf" srcId="{04DB692D-C453-49BF-B602-298D14C2B024}" destId="{D9C60CC9-40ED-4153-A221-B7E4F20BDACF}" srcOrd="1" destOrd="0" presId="urn:microsoft.com/office/officeart/2005/8/layout/hierarchy2"/>
    <dgm:cxn modelId="{13648B3B-357E-4200-A582-83851D24AF96}" srcId="{47F86C7C-76D1-430C-9C29-21EFABAD9A96}" destId="{CE2A3FDA-5D4E-4AC2-B19B-A4867DDA4CA9}" srcOrd="0" destOrd="0" parTransId="{96511B79-4D14-4B61-8E2D-6B2890D6A917}" sibTransId="{A5ECDD05-E83B-4DCE-B60C-0BE0DDBEC9F4}"/>
    <dgm:cxn modelId="{E7C171B1-753A-489C-82A2-074DA85B33AB}" type="presOf" srcId="{9506E9A9-E363-43E2-AD53-827897A36170}" destId="{641B316B-7EC2-4DBE-89CC-0C2258B12030}" srcOrd="1" destOrd="0" presId="urn:microsoft.com/office/officeart/2005/8/layout/hierarchy2"/>
    <dgm:cxn modelId="{3F24FB4C-634D-451F-BA8C-A63E032FF6F6}" type="presOf" srcId="{682BEB18-956F-48C6-93AC-5849FFA963C7}" destId="{8D18496A-045F-4FEE-9C72-5D03FD458560}" srcOrd="0" destOrd="0" presId="urn:microsoft.com/office/officeart/2005/8/layout/hierarchy2"/>
    <dgm:cxn modelId="{5A6D4521-4A38-4EE9-B020-AD7CB8F538FC}" type="presOf" srcId="{32AD466F-7842-441E-86A6-E4F3361AAAC3}" destId="{95D3D7B7-8242-4436-AE3D-600AC1F3E731}" srcOrd="0" destOrd="0" presId="urn:microsoft.com/office/officeart/2005/8/layout/hierarchy2"/>
    <dgm:cxn modelId="{A005F725-A48F-4226-A768-623F9E63177F}" type="presOf" srcId="{2E67914D-FA87-462F-A2CB-15365FFE969A}" destId="{0D07E3EA-E9E6-4A26-B547-BCE821ED57BC}" srcOrd="0" destOrd="0" presId="urn:microsoft.com/office/officeart/2005/8/layout/hierarchy2"/>
    <dgm:cxn modelId="{5A2EDF4F-C969-4078-8F22-F3EC872ACA85}" type="presOf" srcId="{31CCDF08-0341-41F0-A8D0-A6AB362C5EC2}" destId="{CC2A8BCE-E733-4D9F-9DB5-D66CA0A3B743}" srcOrd="1" destOrd="0" presId="urn:microsoft.com/office/officeart/2005/8/layout/hierarchy2"/>
    <dgm:cxn modelId="{C5B425BB-3367-4243-B254-4754909CFD27}" srcId="{6691BFFF-C81D-4ECA-8F11-EDB8B3259680}" destId="{BEEE4CB3-E679-4765-BB35-5F36F29C6BE6}" srcOrd="0" destOrd="0" parTransId="{A0A3D04C-83E0-4778-973A-9B9FCB214628}" sibTransId="{431823FC-256A-4649-8CAF-232F28F6ECBC}"/>
    <dgm:cxn modelId="{A8475596-B75D-42D0-9ACE-950DF5763895}" type="presOf" srcId="{EBA8754A-5460-4B4B-BA3B-36ACA0983BAF}" destId="{5D7A281E-BAA3-40C3-83C5-75E592273D75}" srcOrd="0" destOrd="0" presId="urn:microsoft.com/office/officeart/2005/8/layout/hierarchy2"/>
    <dgm:cxn modelId="{DA49A87D-34FA-44ED-8E92-428A89A7E002}" srcId="{34D138B8-855F-4746-A381-D5E60BA7BEE5}" destId="{21EC8134-7771-402C-AA7F-A3B10DAA0984}" srcOrd="0" destOrd="0" parTransId="{72B53C0C-3BED-4BD0-98D6-75E9D90A8CEB}" sibTransId="{A87B9E36-53C0-46E7-968F-A60929B57F3B}"/>
    <dgm:cxn modelId="{49CB4DFF-6B56-41A7-AEBE-87B994577C8E}" type="presOf" srcId="{D457F0F7-3133-4F6A-8C41-BA01323E313F}" destId="{41F8BF2D-613D-4613-BB6F-DD9C0BAA68E0}" srcOrd="0" destOrd="0" presId="urn:microsoft.com/office/officeart/2005/8/layout/hierarchy2"/>
    <dgm:cxn modelId="{3E8E529B-4EC8-4727-ADD4-5CB7ECF90BCF}" type="presOf" srcId="{6691BFFF-C81D-4ECA-8F11-EDB8B3259680}" destId="{323E93FC-20C9-430C-9BFB-F661819BE804}" srcOrd="0" destOrd="0" presId="urn:microsoft.com/office/officeart/2005/8/layout/hierarchy2"/>
    <dgm:cxn modelId="{6666827C-8CE6-4D6D-8573-1FF26DB20DBA}" type="presOf" srcId="{47F86C7C-76D1-430C-9C29-21EFABAD9A96}" destId="{9D2E944B-8CD5-47FB-B813-E4DD9A36D86A}" srcOrd="0" destOrd="0" presId="urn:microsoft.com/office/officeart/2005/8/layout/hierarchy2"/>
    <dgm:cxn modelId="{85133D55-D44F-4FFE-AE9A-7481FE2C9B92}" type="presOf" srcId="{65A61C15-8BAE-470F-9483-FE5CE7CCFC90}" destId="{70BEE756-E3AF-46C1-BEAC-51AFC9018515}" srcOrd="0" destOrd="0" presId="urn:microsoft.com/office/officeart/2005/8/layout/hierarchy2"/>
    <dgm:cxn modelId="{AD7BB5E8-471B-45F4-B4E6-94A806B8A8FB}" type="presOf" srcId="{6CF15311-0A03-4828-9F0C-44A819209369}" destId="{E3BF9FD9-7437-4150-96D4-E369A7289B4A}" srcOrd="0" destOrd="0" presId="urn:microsoft.com/office/officeart/2005/8/layout/hierarchy2"/>
    <dgm:cxn modelId="{189D69FF-4707-4C6C-B998-DD209614BA59}" srcId="{EBA8754A-5460-4B4B-BA3B-36ACA0983BAF}" destId="{6691BFFF-C81D-4ECA-8F11-EDB8B3259680}" srcOrd="0" destOrd="0" parTransId="{BDD640A5-B632-42FC-A1E5-A5BAAF0E7BCD}" sibTransId="{404C9CB9-70D3-4DF0-948D-DBCE26D80AD7}"/>
    <dgm:cxn modelId="{69B9CDD9-70EB-463A-BD29-8BF09C75B137}" type="presOf" srcId="{B171CC11-04B3-4A73-9802-346FE52C9E74}" destId="{807AD535-36BB-4B5E-9099-7013DF100E34}" srcOrd="1" destOrd="0" presId="urn:microsoft.com/office/officeart/2005/8/layout/hierarchy2"/>
    <dgm:cxn modelId="{A432CF7E-3024-4EC2-BC93-D4FAB01352A6}" type="presOf" srcId="{CB0F43B3-52D3-4B58-9D1F-F4E644370CF0}" destId="{5BE944A7-B8B9-4148-9C2C-E48B7A6B5484}" srcOrd="0" destOrd="0" presId="urn:microsoft.com/office/officeart/2005/8/layout/hierarchy2"/>
    <dgm:cxn modelId="{73A787FB-7F7D-45CB-848A-A1D6A06CE44C}" type="presOf" srcId="{69578851-A0C1-4247-BAE2-2B9D99DF3217}" destId="{E4E7D451-1196-43E4-B2DB-3C1D60E96015}" srcOrd="0" destOrd="0" presId="urn:microsoft.com/office/officeart/2005/8/layout/hierarchy2"/>
    <dgm:cxn modelId="{13138B21-A7FE-4522-8427-4E944994E6CE}" type="presOf" srcId="{5F361BE7-331C-4542-8E9B-E163E57EAF19}" destId="{0FC0AC0C-5923-4DA5-9D4B-221530965BC6}" srcOrd="1" destOrd="0" presId="urn:microsoft.com/office/officeart/2005/8/layout/hierarchy2"/>
    <dgm:cxn modelId="{0862288F-A1A7-47A2-95B7-5515203D4504}" type="presOf" srcId="{72B53C0C-3BED-4BD0-98D6-75E9D90A8CEB}" destId="{6526A456-44C5-4939-BE8B-040F3311C703}" srcOrd="1" destOrd="0" presId="urn:microsoft.com/office/officeart/2005/8/layout/hierarchy2"/>
    <dgm:cxn modelId="{10ADBF77-E5B3-4F0D-B115-DACF1449C475}" srcId="{5F9C8D64-45B1-4124-8E02-0A1F51B0C7F6}" destId="{9B1ED1FF-0C93-4141-A775-4D14CC35C253}" srcOrd="0" destOrd="0" parTransId="{46FEF38C-5D89-4BAF-B395-C0C9E41D24DF}" sibTransId="{1E2B524A-5216-4C83-9A95-303062B94CDA}"/>
    <dgm:cxn modelId="{1AF5930F-2C7F-4259-852B-8BEAEF8BF869}" srcId="{625568E6-968A-411C-8043-286649C380BB}" destId="{682BEB18-956F-48C6-93AC-5849FFA963C7}" srcOrd="0" destOrd="0" parTransId="{04DB692D-C453-49BF-B602-298D14C2B024}" sibTransId="{0DA302CD-8736-4EE8-8FD0-29F08D9E68E5}"/>
    <dgm:cxn modelId="{958459FD-5768-4FDB-931D-705439A50FF3}" srcId="{82A2E5B7-61A6-41C8-A1AA-50A732EBB403}" destId="{D457F0F7-3133-4F6A-8C41-BA01323E313F}" srcOrd="0" destOrd="0" parTransId="{9BFEF913-174E-4712-9D85-65BBD98B2EB0}" sibTransId="{62F96228-0E71-48B3-BA1C-FBCDC7F2C7EF}"/>
    <dgm:cxn modelId="{04BC1061-9C09-4BF1-BC51-BD7236052CC7}" type="presOf" srcId="{CB0F43B3-52D3-4B58-9D1F-F4E644370CF0}" destId="{1E7798B4-B316-47C8-9E9C-1ED3E14616B9}" srcOrd="1" destOrd="0" presId="urn:microsoft.com/office/officeart/2005/8/layout/hierarchy2"/>
    <dgm:cxn modelId="{53ACDE03-0FAD-4144-9BD2-BF6A8CDEFD67}" srcId="{B4FCC7B5-C44D-4BE4-A5FC-FC32A7B01306}" destId="{69A016BD-3E98-4886-AE1C-7DE2731EC387}" srcOrd="0" destOrd="0" parTransId="{B171CC11-04B3-4A73-9802-346FE52C9E74}" sibTransId="{66DCEB4D-F3D1-4CCF-8A37-4DD4E346A39F}"/>
    <dgm:cxn modelId="{33FA7F4E-B5A6-43AD-976C-7A0494A26C5A}" type="presOf" srcId="{96511B79-4D14-4B61-8E2D-6B2890D6A917}" destId="{4B489BB4-87E4-4F42-A73D-78A7456D7C91}" srcOrd="1" destOrd="0" presId="urn:microsoft.com/office/officeart/2005/8/layout/hierarchy2"/>
    <dgm:cxn modelId="{5D6F5140-1480-43CE-BD5F-73552F239FC9}" srcId="{58602E51-FD41-4395-9297-F763BFB233B3}" destId="{69578851-A0C1-4247-BAE2-2B9D99DF3217}" srcOrd="0" destOrd="0" parTransId="{3B31A457-2A02-445B-843C-916D0D493067}" sibTransId="{759150F8-F4F5-4F5C-BABD-6D5CF22C0835}"/>
    <dgm:cxn modelId="{E60AC27D-3469-4F49-B62C-85400A95A423}" srcId="{58602E51-FD41-4395-9297-F763BFB233B3}" destId="{65A61C15-8BAE-470F-9483-FE5CE7CCFC90}" srcOrd="5" destOrd="0" parTransId="{57904BAE-8EDB-4A5F-8063-B252F8555147}" sibTransId="{3950CD9C-E9FB-4ABC-A3BC-4C1E09F99A98}"/>
    <dgm:cxn modelId="{652C79BB-8CAC-4B24-AE06-D2C9C6839EA7}" type="presOf" srcId="{842AEEE4-FA5A-4C97-AA24-9A8AEC9A626B}" destId="{1B77E6A0-CC49-403F-843E-6C75C08FD679}" srcOrd="0" destOrd="0" presId="urn:microsoft.com/office/officeart/2005/8/layout/hierarchy2"/>
    <dgm:cxn modelId="{75CC05C6-ABED-4D69-A3AF-8A2E6080CA01}" type="presOf" srcId="{74955D31-E8C7-4D02-A5AA-40790911E856}" destId="{3CEB0E80-5D97-4D0F-B71D-999B0AA8C7D9}" srcOrd="0" destOrd="0" presId="urn:microsoft.com/office/officeart/2005/8/layout/hierarchy2"/>
    <dgm:cxn modelId="{9AB46FFC-850F-437E-9BD4-889F3555651B}" type="presOf" srcId="{9BFEF913-174E-4712-9D85-65BBD98B2EB0}" destId="{72EA237F-7243-47F6-A041-12C75A4780E5}" srcOrd="0" destOrd="0" presId="urn:microsoft.com/office/officeart/2005/8/layout/hierarchy2"/>
    <dgm:cxn modelId="{7D399660-280A-4F9E-8E8D-069ED2C7A05F}" type="presOf" srcId="{16356F98-21B6-492A-8491-B4F3B9900810}" destId="{7B521D1C-B0B8-49DD-9E56-BF94D739303A}" srcOrd="0" destOrd="0" presId="urn:microsoft.com/office/officeart/2005/8/layout/hierarchy2"/>
    <dgm:cxn modelId="{5927CBF3-8F36-47C4-8A65-453BFEFDD6FC}" srcId="{58602E51-FD41-4395-9297-F763BFB233B3}" destId="{EBA8754A-5460-4B4B-BA3B-36ACA0983BAF}" srcOrd="1" destOrd="0" parTransId="{39192789-587E-4A8E-8EBC-F1614B4FDFA9}" sibTransId="{8E69C1B3-A97D-4D55-B09F-70E4C2EE7F9F}"/>
    <dgm:cxn modelId="{27E56525-77B4-4AFC-8786-3805EFB4BFC8}" type="presParOf" srcId="{D5219945-F4FF-4A8B-AD6A-0F29C5B8A18B}" destId="{7812CF9C-C28E-4B59-AA65-D5E7AEC845E3}" srcOrd="0" destOrd="0" presId="urn:microsoft.com/office/officeart/2005/8/layout/hierarchy2"/>
    <dgm:cxn modelId="{B083F931-9998-40C1-B67B-60F46CFEA93F}" type="presParOf" srcId="{7812CF9C-C28E-4B59-AA65-D5E7AEC845E3}" destId="{E4E7D451-1196-43E4-B2DB-3C1D60E96015}" srcOrd="0" destOrd="0" presId="urn:microsoft.com/office/officeart/2005/8/layout/hierarchy2"/>
    <dgm:cxn modelId="{E9E201C0-F38C-458F-969C-5EF7E39BC383}" type="presParOf" srcId="{7812CF9C-C28E-4B59-AA65-D5E7AEC845E3}" destId="{40C7E029-07FA-4D73-B1B3-44508E9DD99B}" srcOrd="1" destOrd="0" presId="urn:microsoft.com/office/officeart/2005/8/layout/hierarchy2"/>
    <dgm:cxn modelId="{A315A45B-D460-4198-8BB2-9CA6DD2B2BBD}" type="presParOf" srcId="{40C7E029-07FA-4D73-B1B3-44508E9DD99B}" destId="{A4447886-A2BA-4C47-883F-EE1B876FD5E6}" srcOrd="0" destOrd="0" presId="urn:microsoft.com/office/officeart/2005/8/layout/hierarchy2"/>
    <dgm:cxn modelId="{8AFECD57-6B2D-45F8-ADAA-D91F4A8E0961}" type="presParOf" srcId="{A4447886-A2BA-4C47-883F-EE1B876FD5E6}" destId="{9675CAC8-F71C-41F6-A1DA-7CBC3B670FB7}" srcOrd="0" destOrd="0" presId="urn:microsoft.com/office/officeart/2005/8/layout/hierarchy2"/>
    <dgm:cxn modelId="{531075F6-534E-4720-95FA-CE78AD80A1AA}" type="presParOf" srcId="{40C7E029-07FA-4D73-B1B3-44508E9DD99B}" destId="{9F0B2B7C-2C85-489A-8533-9973F60BDD51}" srcOrd="1" destOrd="0" presId="urn:microsoft.com/office/officeart/2005/8/layout/hierarchy2"/>
    <dgm:cxn modelId="{F81849A1-28D7-41D1-989A-478D4FA22CE7}" type="presParOf" srcId="{9F0B2B7C-2C85-489A-8533-9973F60BDD51}" destId="{00407732-EAA4-4D14-A39C-71A03C68295C}" srcOrd="0" destOrd="0" presId="urn:microsoft.com/office/officeart/2005/8/layout/hierarchy2"/>
    <dgm:cxn modelId="{8B78ACFC-274E-4BA7-B2C5-83D6AB68F77E}" type="presParOf" srcId="{9F0B2B7C-2C85-489A-8533-9973F60BDD51}" destId="{C67916F4-9620-4677-B452-175886F14C5E}" srcOrd="1" destOrd="0" presId="urn:microsoft.com/office/officeart/2005/8/layout/hierarchy2"/>
    <dgm:cxn modelId="{4BC89B22-EA58-4222-8164-01A89A79E05C}" type="presParOf" srcId="{C67916F4-9620-4677-B452-175886F14C5E}" destId="{72EA237F-7243-47F6-A041-12C75A4780E5}" srcOrd="0" destOrd="0" presId="urn:microsoft.com/office/officeart/2005/8/layout/hierarchy2"/>
    <dgm:cxn modelId="{CA2C384E-C3A0-4AB3-A0AA-9E5045FB276A}" type="presParOf" srcId="{72EA237F-7243-47F6-A041-12C75A4780E5}" destId="{B52ACBD8-C343-4C1F-939B-6854FF125F19}" srcOrd="0" destOrd="0" presId="urn:microsoft.com/office/officeart/2005/8/layout/hierarchy2"/>
    <dgm:cxn modelId="{690D4725-EEF8-4807-8C79-098034A6D90B}" type="presParOf" srcId="{C67916F4-9620-4677-B452-175886F14C5E}" destId="{99AECCB3-E374-42BC-872F-F2BFE1745525}" srcOrd="1" destOrd="0" presId="urn:microsoft.com/office/officeart/2005/8/layout/hierarchy2"/>
    <dgm:cxn modelId="{6DB4F3D2-E6DF-4BA3-90D8-CB6A161F7314}" type="presParOf" srcId="{99AECCB3-E374-42BC-872F-F2BFE1745525}" destId="{41F8BF2D-613D-4613-BB6F-DD9C0BAA68E0}" srcOrd="0" destOrd="0" presId="urn:microsoft.com/office/officeart/2005/8/layout/hierarchy2"/>
    <dgm:cxn modelId="{AF3FDBA5-929F-4181-960B-F51042F4030A}" type="presParOf" srcId="{99AECCB3-E374-42BC-872F-F2BFE1745525}" destId="{DD157930-0B90-410D-99AC-E76D245D4FB7}" srcOrd="1" destOrd="0" presId="urn:microsoft.com/office/officeart/2005/8/layout/hierarchy2"/>
    <dgm:cxn modelId="{E986697A-0EC3-4B87-BDFD-56EF5DE65E1D}" type="presParOf" srcId="{D5219945-F4FF-4A8B-AD6A-0F29C5B8A18B}" destId="{9BEE855A-FB21-4ADD-9852-9398A40AF814}" srcOrd="1" destOrd="0" presId="urn:microsoft.com/office/officeart/2005/8/layout/hierarchy2"/>
    <dgm:cxn modelId="{B5A581D6-EC74-4D9E-BA17-ACB9DD74C68B}" type="presParOf" srcId="{9BEE855A-FB21-4ADD-9852-9398A40AF814}" destId="{5D7A281E-BAA3-40C3-83C5-75E592273D75}" srcOrd="0" destOrd="0" presId="urn:microsoft.com/office/officeart/2005/8/layout/hierarchy2"/>
    <dgm:cxn modelId="{D29FE6B5-F74A-4A83-A8B1-DCE136C9310D}" type="presParOf" srcId="{9BEE855A-FB21-4ADD-9852-9398A40AF814}" destId="{C1680D93-23E1-4982-AEB3-F89B231F6E2D}" srcOrd="1" destOrd="0" presId="urn:microsoft.com/office/officeart/2005/8/layout/hierarchy2"/>
    <dgm:cxn modelId="{FB55C9B8-FFF4-40BB-9D26-6F657087CCE6}" type="presParOf" srcId="{C1680D93-23E1-4982-AEB3-F89B231F6E2D}" destId="{F4EA228F-F568-4CD2-BCB2-234E34CDE65F}" srcOrd="0" destOrd="0" presId="urn:microsoft.com/office/officeart/2005/8/layout/hierarchy2"/>
    <dgm:cxn modelId="{0D9DED94-6F76-453B-8811-50FB746295B5}" type="presParOf" srcId="{F4EA228F-F568-4CD2-BCB2-234E34CDE65F}" destId="{5DF25F60-3076-4BAE-8157-E5CB62DF58D5}" srcOrd="0" destOrd="0" presId="urn:microsoft.com/office/officeart/2005/8/layout/hierarchy2"/>
    <dgm:cxn modelId="{3BD22C1A-6B1C-44FB-AA50-6E700B5017E9}" type="presParOf" srcId="{C1680D93-23E1-4982-AEB3-F89B231F6E2D}" destId="{6E4243E3-215A-496A-B427-FBD6926FDC57}" srcOrd="1" destOrd="0" presId="urn:microsoft.com/office/officeart/2005/8/layout/hierarchy2"/>
    <dgm:cxn modelId="{672715A8-1CB3-45AC-BA8E-30CA8C1DD960}" type="presParOf" srcId="{6E4243E3-215A-496A-B427-FBD6926FDC57}" destId="{323E93FC-20C9-430C-9BFB-F661819BE804}" srcOrd="0" destOrd="0" presId="urn:microsoft.com/office/officeart/2005/8/layout/hierarchy2"/>
    <dgm:cxn modelId="{9AAE09B2-52C8-4119-9EC6-92CACB2CC2AA}" type="presParOf" srcId="{6E4243E3-215A-496A-B427-FBD6926FDC57}" destId="{AF559877-5139-444C-8C7B-9F8B6FAFAA05}" srcOrd="1" destOrd="0" presId="urn:microsoft.com/office/officeart/2005/8/layout/hierarchy2"/>
    <dgm:cxn modelId="{6EB7C977-054F-4DD2-BDF0-F057E43E76E5}" type="presParOf" srcId="{AF559877-5139-444C-8C7B-9F8B6FAFAA05}" destId="{FB07D3FD-7EA0-49AB-B9C0-28E80E4D0CD3}" srcOrd="0" destOrd="0" presId="urn:microsoft.com/office/officeart/2005/8/layout/hierarchy2"/>
    <dgm:cxn modelId="{5F282ECC-B372-408A-B033-D78623BE90A5}" type="presParOf" srcId="{FB07D3FD-7EA0-49AB-B9C0-28E80E4D0CD3}" destId="{3EBA54B4-4EDE-4152-AB23-BC642F3245D8}" srcOrd="0" destOrd="0" presId="urn:microsoft.com/office/officeart/2005/8/layout/hierarchy2"/>
    <dgm:cxn modelId="{829E9F8B-7FE8-43DE-A3DD-A9436513C6C3}" type="presParOf" srcId="{AF559877-5139-444C-8C7B-9F8B6FAFAA05}" destId="{C1DD8089-2C31-4B4D-BAFB-E2126D331AFE}" srcOrd="1" destOrd="0" presId="urn:microsoft.com/office/officeart/2005/8/layout/hierarchy2"/>
    <dgm:cxn modelId="{19B270E3-045E-4A92-913B-43B304D0321A}" type="presParOf" srcId="{C1DD8089-2C31-4B4D-BAFB-E2126D331AFE}" destId="{680A8749-E427-47E3-8AA3-F046CA514CA7}" srcOrd="0" destOrd="0" presId="urn:microsoft.com/office/officeart/2005/8/layout/hierarchy2"/>
    <dgm:cxn modelId="{49347E2F-6808-4EA1-B9D5-72A9E7FC6353}" type="presParOf" srcId="{C1DD8089-2C31-4B4D-BAFB-E2126D331AFE}" destId="{4A81FA1B-3243-46BC-A24F-FA0C0478720C}" srcOrd="1" destOrd="0" presId="urn:microsoft.com/office/officeart/2005/8/layout/hierarchy2"/>
    <dgm:cxn modelId="{86D2A347-CD85-4C43-915C-E6C100C3E5B2}" type="presParOf" srcId="{D5219945-F4FF-4A8B-AD6A-0F29C5B8A18B}" destId="{455112C2-2AC8-4F15-AAE8-3392326C365C}" srcOrd="2" destOrd="0" presId="urn:microsoft.com/office/officeart/2005/8/layout/hierarchy2"/>
    <dgm:cxn modelId="{F6E1C45B-7F5A-4676-8AFB-BB003B15BB64}" type="presParOf" srcId="{455112C2-2AC8-4F15-AAE8-3392326C365C}" destId="{9D2E944B-8CD5-47FB-B813-E4DD9A36D86A}" srcOrd="0" destOrd="0" presId="urn:microsoft.com/office/officeart/2005/8/layout/hierarchy2"/>
    <dgm:cxn modelId="{A9834D94-DDA2-4373-AA76-AC29E31898F1}" type="presParOf" srcId="{455112C2-2AC8-4F15-AAE8-3392326C365C}" destId="{F048D6B7-A3DF-4999-86C6-66D7B6F44235}" srcOrd="1" destOrd="0" presId="urn:microsoft.com/office/officeart/2005/8/layout/hierarchy2"/>
    <dgm:cxn modelId="{B626EBBC-4B3D-4D58-A28D-6B9975BFECCD}" type="presParOf" srcId="{F048D6B7-A3DF-4999-86C6-66D7B6F44235}" destId="{5371D1DB-62A8-4113-BE84-4D993130F5FF}" srcOrd="0" destOrd="0" presId="urn:microsoft.com/office/officeart/2005/8/layout/hierarchy2"/>
    <dgm:cxn modelId="{DF39CB15-1B40-4361-8A1E-642344AAE671}" type="presParOf" srcId="{5371D1DB-62A8-4113-BE84-4D993130F5FF}" destId="{4B489BB4-87E4-4F42-A73D-78A7456D7C91}" srcOrd="0" destOrd="0" presId="urn:microsoft.com/office/officeart/2005/8/layout/hierarchy2"/>
    <dgm:cxn modelId="{D867C152-E7CF-4E60-9F71-E90A789EED79}" type="presParOf" srcId="{F048D6B7-A3DF-4999-86C6-66D7B6F44235}" destId="{CFE3F2CC-8FB0-476C-B8F1-9723CEFFD36D}" srcOrd="1" destOrd="0" presId="urn:microsoft.com/office/officeart/2005/8/layout/hierarchy2"/>
    <dgm:cxn modelId="{D5F52754-84D0-4722-AA7F-6C519108FB33}" type="presParOf" srcId="{CFE3F2CC-8FB0-476C-B8F1-9723CEFFD36D}" destId="{83B8EB77-639D-4492-8596-8A9046B4DF9A}" srcOrd="0" destOrd="0" presId="urn:microsoft.com/office/officeart/2005/8/layout/hierarchy2"/>
    <dgm:cxn modelId="{74447E54-6F6A-4A22-A723-31225DB51B02}" type="presParOf" srcId="{CFE3F2CC-8FB0-476C-B8F1-9723CEFFD36D}" destId="{FA7C56D0-F751-4CB4-BBFD-3A2AA6AA6418}" srcOrd="1" destOrd="0" presId="urn:microsoft.com/office/officeart/2005/8/layout/hierarchy2"/>
    <dgm:cxn modelId="{3721674F-752A-4DB5-8FF5-B99E44C7E6DA}" type="presParOf" srcId="{FA7C56D0-F751-4CB4-BBFD-3A2AA6AA6418}" destId="{3AEEB4B0-B45E-4F1E-A3C7-A78EDED709FC}" srcOrd="0" destOrd="0" presId="urn:microsoft.com/office/officeart/2005/8/layout/hierarchy2"/>
    <dgm:cxn modelId="{AB449A85-7893-49AF-8D97-8C11636CCCE9}" type="presParOf" srcId="{3AEEB4B0-B45E-4F1E-A3C7-A78EDED709FC}" destId="{CC2A8BCE-E733-4D9F-9DB5-D66CA0A3B743}" srcOrd="0" destOrd="0" presId="urn:microsoft.com/office/officeart/2005/8/layout/hierarchy2"/>
    <dgm:cxn modelId="{C17082E9-3311-4465-92FC-D08F82D433EF}" type="presParOf" srcId="{FA7C56D0-F751-4CB4-BBFD-3A2AA6AA6418}" destId="{BAA510A4-ECBB-493E-91B8-0878D8087370}" srcOrd="1" destOrd="0" presId="urn:microsoft.com/office/officeart/2005/8/layout/hierarchy2"/>
    <dgm:cxn modelId="{DB6591EB-6A29-4EC9-95D3-FB351D279947}" type="presParOf" srcId="{BAA510A4-ECBB-493E-91B8-0878D8087370}" destId="{5EDBE9B1-DB41-40B4-9206-56CE687B1C8A}" srcOrd="0" destOrd="0" presId="urn:microsoft.com/office/officeart/2005/8/layout/hierarchy2"/>
    <dgm:cxn modelId="{C6223E94-1D67-4B3B-B350-700B6C04E063}" type="presParOf" srcId="{BAA510A4-ECBB-493E-91B8-0878D8087370}" destId="{4C22ED15-BB05-4946-899B-DB388554453E}" srcOrd="1" destOrd="0" presId="urn:microsoft.com/office/officeart/2005/8/layout/hierarchy2"/>
    <dgm:cxn modelId="{72C8D301-FA26-4A08-AFBD-36ADC33C8A2A}" type="presParOf" srcId="{D5219945-F4FF-4A8B-AD6A-0F29C5B8A18B}" destId="{2AB21397-7A3F-4CA6-9248-3C336F54EC2C}" srcOrd="3" destOrd="0" presId="urn:microsoft.com/office/officeart/2005/8/layout/hierarchy2"/>
    <dgm:cxn modelId="{ED3B20CC-C3C1-4BBA-9F33-29231CDFF67A}" type="presParOf" srcId="{2AB21397-7A3F-4CA6-9248-3C336F54EC2C}" destId="{95D3D7B7-8242-4436-AE3D-600AC1F3E731}" srcOrd="0" destOrd="0" presId="urn:microsoft.com/office/officeart/2005/8/layout/hierarchy2"/>
    <dgm:cxn modelId="{CB41EB50-5C7C-48D6-97C4-8FBFB30345EA}" type="presParOf" srcId="{2AB21397-7A3F-4CA6-9248-3C336F54EC2C}" destId="{28D27F7D-E95D-4D8C-8B03-88354F709AF8}" srcOrd="1" destOrd="0" presId="urn:microsoft.com/office/officeart/2005/8/layout/hierarchy2"/>
    <dgm:cxn modelId="{4D32F350-5F78-4253-86E9-F6936CEB2697}" type="presParOf" srcId="{28D27F7D-E95D-4D8C-8B03-88354F709AF8}" destId="{C7EF9890-401E-4596-AFE0-4516FB940270}" srcOrd="0" destOrd="0" presId="urn:microsoft.com/office/officeart/2005/8/layout/hierarchy2"/>
    <dgm:cxn modelId="{4942134E-3ACF-4425-BCC9-B4030D2F7CBA}" type="presParOf" srcId="{C7EF9890-401E-4596-AFE0-4516FB940270}" destId="{30350E9D-AED6-43C0-9F5A-2BB238672106}" srcOrd="0" destOrd="0" presId="urn:microsoft.com/office/officeart/2005/8/layout/hierarchy2"/>
    <dgm:cxn modelId="{B08B57C2-F553-44DF-8EA8-03D8233A0CF2}" type="presParOf" srcId="{28D27F7D-E95D-4D8C-8B03-88354F709AF8}" destId="{E61D39E2-C1A4-4321-B7E8-8600C1091018}" srcOrd="1" destOrd="0" presId="urn:microsoft.com/office/officeart/2005/8/layout/hierarchy2"/>
    <dgm:cxn modelId="{AD231DCF-A641-438D-924D-ACD6A375EC89}" type="presParOf" srcId="{E61D39E2-C1A4-4321-B7E8-8600C1091018}" destId="{6644D869-1BC3-48DF-AD41-A822F4C2A19D}" srcOrd="0" destOrd="0" presId="urn:microsoft.com/office/officeart/2005/8/layout/hierarchy2"/>
    <dgm:cxn modelId="{EE85C0C5-D890-4DF4-A2C4-9A326380DF60}" type="presParOf" srcId="{E61D39E2-C1A4-4321-B7E8-8600C1091018}" destId="{C5782F5D-25B1-4DC2-BD89-B09BFD65AA74}" srcOrd="1" destOrd="0" presId="urn:microsoft.com/office/officeart/2005/8/layout/hierarchy2"/>
    <dgm:cxn modelId="{63F04254-F5A1-43F8-8AA8-E3F152DB7864}" type="presParOf" srcId="{C5782F5D-25B1-4DC2-BD89-B09BFD65AA74}" destId="{06D7D140-F533-420A-AF95-1DD71E9DDC54}" srcOrd="0" destOrd="0" presId="urn:microsoft.com/office/officeart/2005/8/layout/hierarchy2"/>
    <dgm:cxn modelId="{71AC8F52-A09D-452F-8051-682B6200824E}" type="presParOf" srcId="{06D7D140-F533-420A-AF95-1DD71E9DDC54}" destId="{FDA497B1-F7FF-4651-B3F7-B28D46CBAC33}" srcOrd="0" destOrd="0" presId="urn:microsoft.com/office/officeart/2005/8/layout/hierarchy2"/>
    <dgm:cxn modelId="{35F6157C-07C1-4420-B36B-18DE1DB0CCF6}" type="presParOf" srcId="{C5782F5D-25B1-4DC2-BD89-B09BFD65AA74}" destId="{BC111F3C-1BA9-4A49-8B34-ECD574E1D8C3}" srcOrd="1" destOrd="0" presId="urn:microsoft.com/office/officeart/2005/8/layout/hierarchy2"/>
    <dgm:cxn modelId="{D155EC5B-B51E-4C11-9BB8-4E59ED586B1B}" type="presParOf" srcId="{BC111F3C-1BA9-4A49-8B34-ECD574E1D8C3}" destId="{3CEB0E80-5D97-4D0F-B71D-999B0AA8C7D9}" srcOrd="0" destOrd="0" presId="urn:microsoft.com/office/officeart/2005/8/layout/hierarchy2"/>
    <dgm:cxn modelId="{ADC16794-2E59-4775-931B-66D7B10DAE20}" type="presParOf" srcId="{BC111F3C-1BA9-4A49-8B34-ECD574E1D8C3}" destId="{BC5AF3C6-9BD0-4010-99E9-3347BC639D56}" srcOrd="1" destOrd="0" presId="urn:microsoft.com/office/officeart/2005/8/layout/hierarchy2"/>
    <dgm:cxn modelId="{D2EA86C3-F953-43A9-8111-E8EC2E03E9B0}" type="presParOf" srcId="{D5219945-F4FF-4A8B-AD6A-0F29C5B8A18B}" destId="{CD0DF4BC-4194-4E81-BA9E-E8A90A1795F1}" srcOrd="4" destOrd="0" presId="urn:microsoft.com/office/officeart/2005/8/layout/hierarchy2"/>
    <dgm:cxn modelId="{E54EF374-5339-40F0-B424-D237D97F2183}" type="presParOf" srcId="{CD0DF4BC-4194-4E81-BA9E-E8A90A1795F1}" destId="{AC684DC0-79FC-437C-8F38-E44E3ED20D1F}" srcOrd="0" destOrd="0" presId="urn:microsoft.com/office/officeart/2005/8/layout/hierarchy2"/>
    <dgm:cxn modelId="{78B8C838-813C-4B21-80CE-6504DA94ED0F}" type="presParOf" srcId="{CD0DF4BC-4194-4E81-BA9E-E8A90A1795F1}" destId="{E1C07781-7426-47AE-8966-0CA39EF8159B}" srcOrd="1" destOrd="0" presId="urn:microsoft.com/office/officeart/2005/8/layout/hierarchy2"/>
    <dgm:cxn modelId="{39FEC278-550E-4D46-99BB-B81A82757E27}" type="presParOf" srcId="{E1C07781-7426-47AE-8966-0CA39EF8159B}" destId="{798A5F38-2BC6-4DA1-8905-A64E2F6B5E43}" srcOrd="0" destOrd="0" presId="urn:microsoft.com/office/officeart/2005/8/layout/hierarchy2"/>
    <dgm:cxn modelId="{4DF09B11-BFD8-4802-9723-FDF1BDDE504F}" type="presParOf" srcId="{798A5F38-2BC6-4DA1-8905-A64E2F6B5E43}" destId="{D9C60CC9-40ED-4153-A221-B7E4F20BDACF}" srcOrd="0" destOrd="0" presId="urn:microsoft.com/office/officeart/2005/8/layout/hierarchy2"/>
    <dgm:cxn modelId="{584A5E61-F21C-4F7B-8273-1AF15292F41C}" type="presParOf" srcId="{E1C07781-7426-47AE-8966-0CA39EF8159B}" destId="{2ACA649C-EF13-4700-8D73-B5EF7AA611CD}" srcOrd="1" destOrd="0" presId="urn:microsoft.com/office/officeart/2005/8/layout/hierarchy2"/>
    <dgm:cxn modelId="{5FAD9887-9D66-4C6F-A3C9-75E12F4D6A21}" type="presParOf" srcId="{2ACA649C-EF13-4700-8D73-B5EF7AA611CD}" destId="{8D18496A-045F-4FEE-9C72-5D03FD458560}" srcOrd="0" destOrd="0" presId="urn:microsoft.com/office/officeart/2005/8/layout/hierarchy2"/>
    <dgm:cxn modelId="{8C787381-2A60-4F54-87D5-A559A5854CC7}" type="presParOf" srcId="{2ACA649C-EF13-4700-8D73-B5EF7AA611CD}" destId="{568AA8E7-83ED-48A5-BD25-D428587E8360}" srcOrd="1" destOrd="0" presId="urn:microsoft.com/office/officeart/2005/8/layout/hierarchy2"/>
    <dgm:cxn modelId="{1380ACD3-EB68-4DB8-8078-8F00E46D94AF}" type="presParOf" srcId="{568AA8E7-83ED-48A5-BD25-D428587E8360}" destId="{3895C40F-8B0A-44FF-ABCE-7BFF151B21DE}" srcOrd="0" destOrd="0" presId="urn:microsoft.com/office/officeart/2005/8/layout/hierarchy2"/>
    <dgm:cxn modelId="{6FC425A3-0280-4A02-B37A-63121C3497F5}" type="presParOf" srcId="{3895C40F-8B0A-44FF-ABCE-7BFF151B21DE}" destId="{BEF00771-0B55-410F-A2FE-5CB66BAA6318}" srcOrd="0" destOrd="0" presId="urn:microsoft.com/office/officeart/2005/8/layout/hierarchy2"/>
    <dgm:cxn modelId="{176C37DD-C3BA-49DD-AD73-B84B6D0893FF}" type="presParOf" srcId="{568AA8E7-83ED-48A5-BD25-D428587E8360}" destId="{F0F3BD89-6845-429C-9560-55BD8A7CC1F0}" srcOrd="1" destOrd="0" presId="urn:microsoft.com/office/officeart/2005/8/layout/hierarchy2"/>
    <dgm:cxn modelId="{9C68BF77-0D24-407E-9BDF-7ADA70B191A0}" type="presParOf" srcId="{F0F3BD89-6845-429C-9560-55BD8A7CC1F0}" destId="{471A5EA8-4FC1-41D3-B333-AD529DA4FF46}" srcOrd="0" destOrd="0" presId="urn:microsoft.com/office/officeart/2005/8/layout/hierarchy2"/>
    <dgm:cxn modelId="{0B1492E3-0745-483C-95C8-8B67F9E0AC3C}" type="presParOf" srcId="{F0F3BD89-6845-429C-9560-55BD8A7CC1F0}" destId="{C74DBADB-FE00-457B-9957-5AFF755613D6}" srcOrd="1" destOrd="0" presId="urn:microsoft.com/office/officeart/2005/8/layout/hierarchy2"/>
    <dgm:cxn modelId="{29F15D23-9D01-489F-928A-AC0BEB9658A8}" type="presParOf" srcId="{D5219945-F4FF-4A8B-AD6A-0F29C5B8A18B}" destId="{D2459784-4951-41CA-B85D-A28F07694F4E}" srcOrd="5" destOrd="0" presId="urn:microsoft.com/office/officeart/2005/8/layout/hierarchy2"/>
    <dgm:cxn modelId="{A734090B-638C-4936-B34F-6586ABA3681D}" type="presParOf" srcId="{D2459784-4951-41CA-B85D-A28F07694F4E}" destId="{70BEE756-E3AF-46C1-BEAC-51AFC9018515}" srcOrd="0" destOrd="0" presId="urn:microsoft.com/office/officeart/2005/8/layout/hierarchy2"/>
    <dgm:cxn modelId="{7A1846B7-18A9-4894-80FE-D762E51D951B}" type="presParOf" srcId="{D2459784-4951-41CA-B85D-A28F07694F4E}" destId="{FDF191F9-DE60-4501-BE79-1566B6FADDB8}" srcOrd="1" destOrd="0" presId="urn:microsoft.com/office/officeart/2005/8/layout/hierarchy2"/>
    <dgm:cxn modelId="{919D54B5-5C3A-4469-8F99-B0500458999B}" type="presParOf" srcId="{FDF191F9-DE60-4501-BE79-1566B6FADDB8}" destId="{961E39A7-0CF9-4368-913D-914F2EE7E5A6}" srcOrd="0" destOrd="0" presId="urn:microsoft.com/office/officeart/2005/8/layout/hierarchy2"/>
    <dgm:cxn modelId="{4E8E06EE-6E66-4EB7-80F0-DF060AB1BD56}" type="presParOf" srcId="{961E39A7-0CF9-4368-913D-914F2EE7E5A6}" destId="{480CF734-68DF-49D2-ACE8-2A8930C34A0E}" srcOrd="0" destOrd="0" presId="urn:microsoft.com/office/officeart/2005/8/layout/hierarchy2"/>
    <dgm:cxn modelId="{1B88F9D4-A00D-4678-A746-2F12B4F6168E}" type="presParOf" srcId="{FDF191F9-DE60-4501-BE79-1566B6FADDB8}" destId="{E3E44334-B7FD-4E80-8473-8CD2B5684BD5}" srcOrd="1" destOrd="0" presId="urn:microsoft.com/office/officeart/2005/8/layout/hierarchy2"/>
    <dgm:cxn modelId="{EB1EB14C-DE5C-407D-8256-4354E56F52CE}" type="presParOf" srcId="{E3E44334-B7FD-4E80-8473-8CD2B5684BD5}" destId="{1B77E6A0-CC49-403F-843E-6C75C08FD679}" srcOrd="0" destOrd="0" presId="urn:microsoft.com/office/officeart/2005/8/layout/hierarchy2"/>
    <dgm:cxn modelId="{3ACF2F4E-5927-423A-B101-0BB8BAC0768C}" type="presParOf" srcId="{E3E44334-B7FD-4E80-8473-8CD2B5684BD5}" destId="{D125A446-250A-4762-ADBE-4B4E5B7590BD}" srcOrd="1" destOrd="0" presId="urn:microsoft.com/office/officeart/2005/8/layout/hierarchy2"/>
    <dgm:cxn modelId="{3ACD8C3C-6999-46D1-97E7-E06B287F1429}" type="presParOf" srcId="{D125A446-250A-4762-ADBE-4B4E5B7590BD}" destId="{D96CB4FF-CCEE-4E15-9EDD-76548920FB0C}" srcOrd="0" destOrd="0" presId="urn:microsoft.com/office/officeart/2005/8/layout/hierarchy2"/>
    <dgm:cxn modelId="{B00C101E-D30E-4A2A-B20D-45C9698FDAA0}" type="presParOf" srcId="{D96CB4FF-CCEE-4E15-9EDD-76548920FB0C}" destId="{C45DC96A-436F-46A2-8634-9ADC1F6A9023}" srcOrd="0" destOrd="0" presId="urn:microsoft.com/office/officeart/2005/8/layout/hierarchy2"/>
    <dgm:cxn modelId="{C10AD967-C6BE-4F79-9530-D6544A19C24D}" type="presParOf" srcId="{D125A446-250A-4762-ADBE-4B4E5B7590BD}" destId="{89561F49-CA76-4EFB-B1BC-2D2983BE6AD1}" srcOrd="1" destOrd="0" presId="urn:microsoft.com/office/officeart/2005/8/layout/hierarchy2"/>
    <dgm:cxn modelId="{C51485FE-8D64-4DEE-8B04-DD5C24B00EE3}" type="presParOf" srcId="{89561F49-CA76-4EFB-B1BC-2D2983BE6AD1}" destId="{2B2FD351-79DE-4875-86F3-515C5A09C56D}" srcOrd="0" destOrd="0" presId="urn:microsoft.com/office/officeart/2005/8/layout/hierarchy2"/>
    <dgm:cxn modelId="{114DDAEE-FDBD-470D-8BC1-CC4DDAC75C8E}" type="presParOf" srcId="{89561F49-CA76-4EFB-B1BC-2D2983BE6AD1}" destId="{D2E7EB61-D415-4705-910F-09E63AAA32F1}" srcOrd="1" destOrd="0" presId="urn:microsoft.com/office/officeart/2005/8/layout/hierarchy2"/>
    <dgm:cxn modelId="{D97E7519-2E08-4877-9A36-F11E48A93310}" type="presParOf" srcId="{D5219945-F4FF-4A8B-AD6A-0F29C5B8A18B}" destId="{553BA1B4-8AB7-46D0-AE1D-49448E851091}" srcOrd="6" destOrd="0" presId="urn:microsoft.com/office/officeart/2005/8/layout/hierarchy2"/>
    <dgm:cxn modelId="{B2AFF76C-B584-4E4D-A5B1-6717522F26C0}" type="presParOf" srcId="{553BA1B4-8AB7-46D0-AE1D-49448E851091}" destId="{0C072AC2-7E20-4EE7-A2E6-18F4695469A2}" srcOrd="0" destOrd="0" presId="urn:microsoft.com/office/officeart/2005/8/layout/hierarchy2"/>
    <dgm:cxn modelId="{935D78F4-06B7-444B-842C-CEA58E23F3DC}" type="presParOf" srcId="{553BA1B4-8AB7-46D0-AE1D-49448E851091}" destId="{F323DD37-2817-499B-A1BA-817C99ABEDAD}" srcOrd="1" destOrd="0" presId="urn:microsoft.com/office/officeart/2005/8/layout/hierarchy2"/>
    <dgm:cxn modelId="{D72B6283-0D56-4A6D-9904-CD5E1FFAE2E6}" type="presParOf" srcId="{F323DD37-2817-499B-A1BA-817C99ABEDAD}" destId="{513DFB68-0693-4273-952E-122231FA6661}" srcOrd="0" destOrd="0" presId="urn:microsoft.com/office/officeart/2005/8/layout/hierarchy2"/>
    <dgm:cxn modelId="{BB073654-3E4D-4DFB-8250-424A8557D4C6}" type="presParOf" srcId="{513DFB68-0693-4273-952E-122231FA6661}" destId="{807AD535-36BB-4B5E-9099-7013DF100E34}" srcOrd="0" destOrd="0" presId="urn:microsoft.com/office/officeart/2005/8/layout/hierarchy2"/>
    <dgm:cxn modelId="{83A66F83-6924-4F81-98F6-186B60DBC945}" type="presParOf" srcId="{F323DD37-2817-499B-A1BA-817C99ABEDAD}" destId="{C6684640-CE3A-4336-90D0-CFA7FE629D1E}" srcOrd="1" destOrd="0" presId="urn:microsoft.com/office/officeart/2005/8/layout/hierarchy2"/>
    <dgm:cxn modelId="{02C6F4E5-59C5-439D-A57B-982933B4DDAD}" type="presParOf" srcId="{C6684640-CE3A-4336-90D0-CFA7FE629D1E}" destId="{A95060EE-338D-4024-AAAB-9DDA46E82423}" srcOrd="0" destOrd="0" presId="urn:microsoft.com/office/officeart/2005/8/layout/hierarchy2"/>
    <dgm:cxn modelId="{63ACB512-96AC-4CC6-8FAB-61B1F0A76137}" type="presParOf" srcId="{C6684640-CE3A-4336-90D0-CFA7FE629D1E}" destId="{C0CCEFFE-7991-4F8F-9127-CC04F524519C}" srcOrd="1" destOrd="0" presId="urn:microsoft.com/office/officeart/2005/8/layout/hierarchy2"/>
    <dgm:cxn modelId="{6C5DBA36-FBFD-43B1-99F1-10C4921E3A44}" type="presParOf" srcId="{C0CCEFFE-7991-4F8F-9127-CC04F524519C}" destId="{5BE944A7-B8B9-4148-9C2C-E48B7A6B5484}" srcOrd="0" destOrd="0" presId="urn:microsoft.com/office/officeart/2005/8/layout/hierarchy2"/>
    <dgm:cxn modelId="{67FFB96D-3421-46F8-A2F0-1A8BD15B5F06}" type="presParOf" srcId="{5BE944A7-B8B9-4148-9C2C-E48B7A6B5484}" destId="{1E7798B4-B316-47C8-9E9C-1ED3E14616B9}" srcOrd="0" destOrd="0" presId="urn:microsoft.com/office/officeart/2005/8/layout/hierarchy2"/>
    <dgm:cxn modelId="{B0B06A04-6A4A-4699-8CC0-6E0A23D21954}" type="presParOf" srcId="{C0CCEFFE-7991-4F8F-9127-CC04F524519C}" destId="{A7A04816-596A-451B-9780-1832E2E108B6}" srcOrd="1" destOrd="0" presId="urn:microsoft.com/office/officeart/2005/8/layout/hierarchy2"/>
    <dgm:cxn modelId="{2EFEEBDB-4C92-48DB-9929-A6211B990AF4}" type="presParOf" srcId="{A7A04816-596A-451B-9780-1832E2E108B6}" destId="{8AEFD470-15D6-425D-878A-B884D78E1997}" srcOrd="0" destOrd="0" presId="urn:microsoft.com/office/officeart/2005/8/layout/hierarchy2"/>
    <dgm:cxn modelId="{D2C970CF-93E6-4092-8655-5F869BD19AD4}" type="presParOf" srcId="{A7A04816-596A-451B-9780-1832E2E108B6}" destId="{5E8C1498-A3EA-4D1B-B894-64F0625B03A2}" srcOrd="1" destOrd="0" presId="urn:microsoft.com/office/officeart/2005/8/layout/hierarchy2"/>
    <dgm:cxn modelId="{9588F19E-0390-497E-83CE-294F20FDC1B9}" type="presParOf" srcId="{D5219945-F4FF-4A8B-AD6A-0F29C5B8A18B}" destId="{244FF30E-2AC1-41C8-B3D6-93FFBF61D7C7}" srcOrd="7" destOrd="0" presId="urn:microsoft.com/office/officeart/2005/8/layout/hierarchy2"/>
    <dgm:cxn modelId="{BDF69690-A0A9-4AE2-984B-8E835D0C6D5E}" type="presParOf" srcId="{244FF30E-2AC1-41C8-B3D6-93FFBF61D7C7}" destId="{53756A80-B4EC-4926-A5EB-BDA0A5002876}" srcOrd="0" destOrd="0" presId="urn:microsoft.com/office/officeart/2005/8/layout/hierarchy2"/>
    <dgm:cxn modelId="{5EB8E423-EF63-44FF-A147-FA246ED144A9}" type="presParOf" srcId="{244FF30E-2AC1-41C8-B3D6-93FFBF61D7C7}" destId="{169E4A16-5650-4249-A96C-3C7316E88DDC}" srcOrd="1" destOrd="0" presId="urn:microsoft.com/office/officeart/2005/8/layout/hierarchy2"/>
    <dgm:cxn modelId="{553212C7-8848-4FCC-8D65-19361B9A9DB1}" type="presParOf" srcId="{169E4A16-5650-4249-A96C-3C7316E88DDC}" destId="{13ADA46C-C128-4466-9AE4-B03B9F5A4DF8}" srcOrd="0" destOrd="0" presId="urn:microsoft.com/office/officeart/2005/8/layout/hierarchy2"/>
    <dgm:cxn modelId="{F293AD0F-A8CB-41DA-BEDF-B4A40FA55E24}" type="presParOf" srcId="{13ADA46C-C128-4466-9AE4-B03B9F5A4DF8}" destId="{6526A456-44C5-4939-BE8B-040F3311C703}" srcOrd="0" destOrd="0" presId="urn:microsoft.com/office/officeart/2005/8/layout/hierarchy2"/>
    <dgm:cxn modelId="{BD9CCCA2-1489-48D6-9D0F-1015A7D96C0E}" type="presParOf" srcId="{169E4A16-5650-4249-A96C-3C7316E88DDC}" destId="{4A992CAD-7636-4010-97B4-BBE1A915B212}" srcOrd="1" destOrd="0" presId="urn:microsoft.com/office/officeart/2005/8/layout/hierarchy2"/>
    <dgm:cxn modelId="{EA53B134-1282-4FDD-BA6E-AD4DD650930E}" type="presParOf" srcId="{4A992CAD-7636-4010-97B4-BBE1A915B212}" destId="{49A948F8-B47A-40EA-A038-613D2D576A65}" srcOrd="0" destOrd="0" presId="urn:microsoft.com/office/officeart/2005/8/layout/hierarchy2"/>
    <dgm:cxn modelId="{1EBB0903-7564-428F-B9AE-EBD722229AF0}" type="presParOf" srcId="{4A992CAD-7636-4010-97B4-BBE1A915B212}" destId="{CAFA438D-C4F7-475F-BEE3-DE908C787D14}" srcOrd="1" destOrd="0" presId="urn:microsoft.com/office/officeart/2005/8/layout/hierarchy2"/>
    <dgm:cxn modelId="{4E15B1F8-3D0A-4A1B-A6A7-AEE2F07461EA}" type="presParOf" srcId="{CAFA438D-C4F7-475F-BEE3-DE908C787D14}" destId="{0D07E3EA-E9E6-4A26-B547-BCE821ED57BC}" srcOrd="0" destOrd="0" presId="urn:microsoft.com/office/officeart/2005/8/layout/hierarchy2"/>
    <dgm:cxn modelId="{BFE411E8-4D3F-4E98-AA6C-EAF5509BA19B}" type="presParOf" srcId="{0D07E3EA-E9E6-4A26-B547-BCE821ED57BC}" destId="{51B1C083-D9BA-4625-9147-CC4178BA1185}" srcOrd="0" destOrd="0" presId="urn:microsoft.com/office/officeart/2005/8/layout/hierarchy2"/>
    <dgm:cxn modelId="{5874B407-4461-46C5-99F1-762E1FACBF94}" type="presParOf" srcId="{CAFA438D-C4F7-475F-BEE3-DE908C787D14}" destId="{D161A869-7740-43CF-8206-F76DE49E83D0}" srcOrd="1" destOrd="0" presId="urn:microsoft.com/office/officeart/2005/8/layout/hierarchy2"/>
    <dgm:cxn modelId="{2C201B98-E5A7-4A01-A6EC-AE8F3E0F400F}" type="presParOf" srcId="{D161A869-7740-43CF-8206-F76DE49E83D0}" destId="{7B521D1C-B0B8-49DD-9E56-BF94D739303A}" srcOrd="0" destOrd="0" presId="urn:microsoft.com/office/officeart/2005/8/layout/hierarchy2"/>
    <dgm:cxn modelId="{D8F933C7-A24C-449F-92E8-3BFC963FE3D2}" type="presParOf" srcId="{D161A869-7740-43CF-8206-F76DE49E83D0}" destId="{96CB6C95-1503-4828-B009-5A2479E3A08C}" srcOrd="1" destOrd="0" presId="urn:microsoft.com/office/officeart/2005/8/layout/hierarchy2"/>
    <dgm:cxn modelId="{1FC4AACA-8A7D-4722-AF37-94E50C57CA35}" type="presParOf" srcId="{D5219945-F4FF-4A8B-AD6A-0F29C5B8A18B}" destId="{F4D9E93B-5A90-4886-91FB-D031FAF1F813}" srcOrd="8" destOrd="0" presId="urn:microsoft.com/office/officeart/2005/8/layout/hierarchy2"/>
    <dgm:cxn modelId="{8A539CC4-4970-41BB-B07D-3CB784051CA1}" type="presParOf" srcId="{F4D9E93B-5A90-4886-91FB-D031FAF1F813}" destId="{402E0384-864D-45B1-AB9A-FC95063C7AA5}" srcOrd="0" destOrd="0" presId="urn:microsoft.com/office/officeart/2005/8/layout/hierarchy2"/>
    <dgm:cxn modelId="{12039D74-BF42-4F18-A78F-4F74B7CE9B0F}" type="presParOf" srcId="{F4D9E93B-5A90-4886-91FB-D031FAF1F813}" destId="{33909702-6066-4EF6-BA3D-D0164CB5CBA5}" srcOrd="1" destOrd="0" presId="urn:microsoft.com/office/officeart/2005/8/layout/hierarchy2"/>
    <dgm:cxn modelId="{DF53D6DB-1F78-4AF5-B26D-2E118D119E02}" type="presParOf" srcId="{33909702-6066-4EF6-BA3D-D0164CB5CBA5}" destId="{717C51B9-7785-402D-AE64-BE94321A7708}" srcOrd="0" destOrd="0" presId="urn:microsoft.com/office/officeart/2005/8/layout/hierarchy2"/>
    <dgm:cxn modelId="{D38AED1C-ED17-41F8-8E98-C31E02D57622}" type="presParOf" srcId="{717C51B9-7785-402D-AE64-BE94321A7708}" destId="{641B316B-7EC2-4DBE-89CC-0C2258B12030}" srcOrd="0" destOrd="0" presId="urn:microsoft.com/office/officeart/2005/8/layout/hierarchy2"/>
    <dgm:cxn modelId="{FE43A2B5-7832-4095-9C3C-114CF4ED782B}" type="presParOf" srcId="{33909702-6066-4EF6-BA3D-D0164CB5CBA5}" destId="{F200648E-8B2C-405A-B423-6862305026FF}" srcOrd="1" destOrd="0" presId="urn:microsoft.com/office/officeart/2005/8/layout/hierarchy2"/>
    <dgm:cxn modelId="{72A0C269-CF01-4C6B-8E20-5D24931963AF}" type="presParOf" srcId="{F200648E-8B2C-405A-B423-6862305026FF}" destId="{666AB1A4-2395-4357-A7FA-5B6E62ADC4D9}" srcOrd="0" destOrd="0" presId="urn:microsoft.com/office/officeart/2005/8/layout/hierarchy2"/>
    <dgm:cxn modelId="{DB3B64F0-19A4-447A-B6C1-FA5F9C922300}" type="presParOf" srcId="{F200648E-8B2C-405A-B423-6862305026FF}" destId="{C3A39006-EFC9-41E4-900F-65F4D52E8510}" srcOrd="1" destOrd="0" presId="urn:microsoft.com/office/officeart/2005/8/layout/hierarchy2"/>
    <dgm:cxn modelId="{A7B80131-5393-42B7-8734-3ED9BEE0EEAE}" type="presParOf" srcId="{C3A39006-EFC9-41E4-900F-65F4D52E8510}" destId="{E3BF9FD9-7437-4150-96D4-E369A7289B4A}" srcOrd="0" destOrd="0" presId="urn:microsoft.com/office/officeart/2005/8/layout/hierarchy2"/>
    <dgm:cxn modelId="{14A60950-F322-4545-9564-055E2B390849}" type="presParOf" srcId="{E3BF9FD9-7437-4150-96D4-E369A7289B4A}" destId="{60FB85C3-85EB-4042-B0F2-74D185D8F142}" srcOrd="0" destOrd="0" presId="urn:microsoft.com/office/officeart/2005/8/layout/hierarchy2"/>
    <dgm:cxn modelId="{BB317315-04A5-47FD-8B74-C4D77FDA48F2}" type="presParOf" srcId="{C3A39006-EFC9-41E4-900F-65F4D52E8510}" destId="{1A891DB0-405C-4BAE-889E-9F08ABEF4EBA}" srcOrd="1" destOrd="0" presId="urn:microsoft.com/office/officeart/2005/8/layout/hierarchy2"/>
    <dgm:cxn modelId="{B1804883-B4DD-4F76-A0DA-C6B861C0FD8C}" type="presParOf" srcId="{1A891DB0-405C-4BAE-889E-9F08ABEF4EBA}" destId="{CA0F6EF7-B438-4204-B85E-CF3C69E870C5}" srcOrd="0" destOrd="0" presId="urn:microsoft.com/office/officeart/2005/8/layout/hierarchy2"/>
    <dgm:cxn modelId="{ECE509A9-CEEF-4390-8D85-C2C9F4DEFFEE}" type="presParOf" srcId="{1A891DB0-405C-4BAE-889E-9F08ABEF4EBA}" destId="{BAA10026-FBF3-4F28-8D06-A05971144CB6}" srcOrd="1" destOrd="0" presId="urn:microsoft.com/office/officeart/2005/8/layout/hierarchy2"/>
    <dgm:cxn modelId="{17FC6711-BFB2-44ED-B22E-2447E8CB827D}" type="presParOf" srcId="{D5219945-F4FF-4A8B-AD6A-0F29C5B8A18B}" destId="{EA0EC61E-A02B-4551-BC47-DA54009E171A}" srcOrd="9" destOrd="0" presId="urn:microsoft.com/office/officeart/2005/8/layout/hierarchy2"/>
    <dgm:cxn modelId="{9C704A83-7E8A-44BB-893B-01A796D8F4B3}" type="presParOf" srcId="{EA0EC61E-A02B-4551-BC47-DA54009E171A}" destId="{0624C808-EE15-4C32-BCAB-061926F7AF14}" srcOrd="0" destOrd="0" presId="urn:microsoft.com/office/officeart/2005/8/layout/hierarchy2"/>
    <dgm:cxn modelId="{CAD66619-CB47-4EAB-BEBE-2C22B87F9FAF}" type="presParOf" srcId="{EA0EC61E-A02B-4551-BC47-DA54009E171A}" destId="{1127EE06-C7DE-4E20-B280-FB157F012FC7}" srcOrd="1" destOrd="0" presId="urn:microsoft.com/office/officeart/2005/8/layout/hierarchy2"/>
    <dgm:cxn modelId="{BF0E55E3-7093-4351-B481-EF3443CD0E34}" type="presParOf" srcId="{1127EE06-C7DE-4E20-B280-FB157F012FC7}" destId="{6581B18A-5A45-4E3D-8866-4B3A881AC798}" srcOrd="0" destOrd="0" presId="urn:microsoft.com/office/officeart/2005/8/layout/hierarchy2"/>
    <dgm:cxn modelId="{9C6D5010-9423-42AA-BA48-F24C546CE6D2}" type="presParOf" srcId="{6581B18A-5A45-4E3D-8866-4B3A881AC798}" destId="{F4E6AF50-A5E5-49A0-9012-C15D94CC0230}" srcOrd="0" destOrd="0" presId="urn:microsoft.com/office/officeart/2005/8/layout/hierarchy2"/>
    <dgm:cxn modelId="{2652703F-4320-41F4-8B1C-89B07D303089}" type="presParOf" srcId="{1127EE06-C7DE-4E20-B280-FB157F012FC7}" destId="{9573B7D1-66A3-4837-9D29-EFBD1D8A6847}" srcOrd="1" destOrd="0" presId="urn:microsoft.com/office/officeart/2005/8/layout/hierarchy2"/>
    <dgm:cxn modelId="{256EA9D8-810B-4604-A8CE-378BDEBD5056}" type="presParOf" srcId="{9573B7D1-66A3-4837-9D29-EFBD1D8A6847}" destId="{EFFD9C23-B59A-4964-9B70-DBF99FE0AA46}" srcOrd="0" destOrd="0" presId="urn:microsoft.com/office/officeart/2005/8/layout/hierarchy2"/>
    <dgm:cxn modelId="{DC45CB4D-6C94-46A4-BEF5-994BE6AC32F1}" type="presParOf" srcId="{9573B7D1-66A3-4837-9D29-EFBD1D8A6847}" destId="{A76DC469-6688-458F-933D-8B70FA4A3F48}" srcOrd="1" destOrd="0" presId="urn:microsoft.com/office/officeart/2005/8/layout/hierarchy2"/>
    <dgm:cxn modelId="{25973417-1C22-4098-8C40-F32B65342B57}" type="presParOf" srcId="{A76DC469-6688-458F-933D-8B70FA4A3F48}" destId="{BA67CEED-EF67-4EE9-B5BD-9AD8C8995AF4}" srcOrd="0" destOrd="0" presId="urn:microsoft.com/office/officeart/2005/8/layout/hierarchy2"/>
    <dgm:cxn modelId="{D656AB0E-6882-4DB1-8E17-33E47B4056B8}" type="presParOf" srcId="{BA67CEED-EF67-4EE9-B5BD-9AD8C8995AF4}" destId="{0FC0AC0C-5923-4DA5-9D4B-221530965BC6}" srcOrd="0" destOrd="0" presId="urn:microsoft.com/office/officeart/2005/8/layout/hierarchy2"/>
    <dgm:cxn modelId="{05454BB5-B50F-4754-B9F5-4D6A3FB94483}" type="presParOf" srcId="{A76DC469-6688-458F-933D-8B70FA4A3F48}" destId="{1D809086-4519-4A31-9EAC-6E3FAA9A8995}" srcOrd="1" destOrd="0" presId="urn:microsoft.com/office/officeart/2005/8/layout/hierarchy2"/>
    <dgm:cxn modelId="{5FB22D3A-AB38-4ED1-A245-F6DDBE7DEAF5}" type="presParOf" srcId="{1D809086-4519-4A31-9EAC-6E3FAA9A8995}" destId="{633ACA8A-C135-437E-B793-C3967F0C68B6}" srcOrd="0" destOrd="0" presId="urn:microsoft.com/office/officeart/2005/8/layout/hierarchy2"/>
    <dgm:cxn modelId="{8349EED2-2D6F-47FB-8E9E-A57957F625B7}" type="presParOf" srcId="{1D809086-4519-4A31-9EAC-6E3FAA9A8995}" destId="{A2608B8E-3564-41BA-ABD2-4CAE5936995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B2ED4C-5C10-4E94-9986-9AE5C6FEE9BE}" type="doc">
      <dgm:prSet loTypeId="urn:microsoft.com/office/officeart/2005/8/layout/process2" loCatId="process" qsTypeId="urn:microsoft.com/office/officeart/2005/8/quickstyle/simple2" qsCatId="simple" csTypeId="urn:microsoft.com/office/officeart/2005/8/colors/accent0_3" csCatId="mainScheme" phldr="1"/>
      <dgm:spPr/>
      <dgm:t>
        <a:bodyPr/>
        <a:lstStyle/>
        <a:p>
          <a:endParaRPr lang="zh-TW" altLang="en-US"/>
        </a:p>
      </dgm:t>
    </dgm:pt>
    <dgm:pt modelId="{74EFCD20-8437-4BF8-99DD-E1B831DFB37A}">
      <dgm:prSet custT="1"/>
      <dgm:spPr/>
      <dgm:t>
        <a:bodyPr vert="eaVert"/>
        <a:lstStyle/>
        <a:p>
          <a:pPr rtl="0"/>
          <a:r>
            <a:rPr lang="zh-TW" altLang="en-US" sz="2400" dirty="0" smtClean="0"/>
            <a:t>內容提供商</a:t>
          </a:r>
          <a:endParaRPr lang="zh-TW" altLang="en-US" sz="2400" dirty="0"/>
        </a:p>
      </dgm:t>
    </dgm:pt>
    <dgm:pt modelId="{A092A1D7-41F8-4F01-896D-2A22B928F4FF}" type="parTrans" cxnId="{A43335B8-7228-4259-8CC6-1168E57934B6}">
      <dgm:prSet/>
      <dgm:spPr/>
      <dgm:t>
        <a:bodyPr/>
        <a:lstStyle/>
        <a:p>
          <a:endParaRPr lang="zh-TW" altLang="en-US" sz="2400"/>
        </a:p>
      </dgm:t>
    </dgm:pt>
    <dgm:pt modelId="{9CC40546-CA48-4CBB-B8D9-19C0605D9C7A}" type="sibTrans" cxnId="{A43335B8-7228-4259-8CC6-1168E57934B6}">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zh-TW" altLang="en-US" sz="2400"/>
        </a:p>
      </dgm:t>
    </dgm:pt>
    <dgm:pt modelId="{6C9F84E0-20E5-4471-9332-C53B9E891E37}">
      <dgm:prSet custT="1"/>
      <dgm:spPr/>
      <dgm:t>
        <a:bodyPr vert="eaVert"/>
        <a:lstStyle/>
        <a:p>
          <a:pPr rtl="0"/>
          <a:r>
            <a:rPr lang="zh-TW" altLang="en-US" sz="2400" dirty="0" smtClean="0"/>
            <a:t>平台提供商</a:t>
          </a:r>
          <a:endParaRPr lang="zh-TW" altLang="en-US" sz="2400" dirty="0"/>
        </a:p>
      </dgm:t>
    </dgm:pt>
    <dgm:pt modelId="{2D53961D-6E24-47E6-8EC0-023E0F860188}" type="parTrans" cxnId="{89B6B370-686D-4BC3-B468-CA1A60DC4F25}">
      <dgm:prSet/>
      <dgm:spPr/>
      <dgm:t>
        <a:bodyPr/>
        <a:lstStyle/>
        <a:p>
          <a:endParaRPr lang="zh-TW" altLang="en-US" sz="2400"/>
        </a:p>
      </dgm:t>
    </dgm:pt>
    <dgm:pt modelId="{1387B6A6-9C74-4356-8A70-71D83F74C629}" type="sibTrans" cxnId="{89B6B370-686D-4BC3-B468-CA1A60DC4F25}">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zh-TW" altLang="en-US" sz="2400"/>
        </a:p>
      </dgm:t>
    </dgm:pt>
    <dgm:pt modelId="{223689DF-DAE2-42A9-92BB-053E8E31ED3C}">
      <dgm:prSet custT="1"/>
      <dgm:spPr/>
      <dgm:t>
        <a:bodyPr vert="eaVert"/>
        <a:lstStyle/>
        <a:p>
          <a:pPr rtl="0"/>
          <a:r>
            <a:rPr lang="zh-TW" altLang="en-US" sz="2400" dirty="0" smtClean="0"/>
            <a:t>用戶</a:t>
          </a:r>
          <a:endParaRPr lang="zh-TW" altLang="en-US" sz="2400" dirty="0"/>
        </a:p>
      </dgm:t>
    </dgm:pt>
    <dgm:pt modelId="{B40F11AC-E903-47F4-B330-44F4F7DB855C}" type="parTrans" cxnId="{D1EA1B8C-ACF6-4708-995D-1478669C3052}">
      <dgm:prSet/>
      <dgm:spPr/>
      <dgm:t>
        <a:bodyPr/>
        <a:lstStyle/>
        <a:p>
          <a:endParaRPr lang="zh-TW" altLang="en-US" sz="2400"/>
        </a:p>
      </dgm:t>
    </dgm:pt>
    <dgm:pt modelId="{FC38BDC2-B840-4EDF-9C32-7014D584986B}" type="sibTrans" cxnId="{D1EA1B8C-ACF6-4708-995D-1478669C3052}">
      <dgm:prSet/>
      <dgm:spPr/>
      <dgm:t>
        <a:bodyPr/>
        <a:lstStyle/>
        <a:p>
          <a:endParaRPr lang="zh-TW" altLang="en-US" sz="2400"/>
        </a:p>
      </dgm:t>
    </dgm:pt>
    <dgm:pt modelId="{6A2BEF5F-0274-4114-BB76-9B67C7575742}" type="pres">
      <dgm:prSet presAssocID="{18B2ED4C-5C10-4E94-9986-9AE5C6FEE9BE}" presName="linearFlow" presStyleCnt="0">
        <dgm:presLayoutVars>
          <dgm:resizeHandles val="exact"/>
        </dgm:presLayoutVars>
      </dgm:prSet>
      <dgm:spPr/>
    </dgm:pt>
    <dgm:pt modelId="{98A26933-45CB-4501-AB65-7201439F4C2E}" type="pres">
      <dgm:prSet presAssocID="{74EFCD20-8437-4BF8-99DD-E1B831DFB37A}" presName="node" presStyleLbl="node1" presStyleIdx="0" presStyleCnt="3">
        <dgm:presLayoutVars>
          <dgm:bulletEnabled val="1"/>
        </dgm:presLayoutVars>
      </dgm:prSet>
      <dgm:spPr/>
      <dgm:t>
        <a:bodyPr/>
        <a:lstStyle/>
        <a:p>
          <a:endParaRPr lang="zh-TW" altLang="en-US"/>
        </a:p>
      </dgm:t>
    </dgm:pt>
    <dgm:pt modelId="{1AA42434-26C0-4776-AB7A-92B5A77EFE24}" type="pres">
      <dgm:prSet presAssocID="{9CC40546-CA48-4CBB-B8D9-19C0605D9C7A}" presName="sibTrans" presStyleLbl="sibTrans2D1" presStyleIdx="0" presStyleCnt="2"/>
      <dgm:spPr/>
    </dgm:pt>
    <dgm:pt modelId="{964EA63E-6614-4E48-99FE-434F33E14BC2}" type="pres">
      <dgm:prSet presAssocID="{9CC40546-CA48-4CBB-B8D9-19C0605D9C7A}" presName="connectorText" presStyleLbl="sibTrans2D1" presStyleIdx="0" presStyleCnt="2"/>
      <dgm:spPr/>
    </dgm:pt>
    <dgm:pt modelId="{F296584B-7192-4942-A7F4-4DCEDB3A9CC6}" type="pres">
      <dgm:prSet presAssocID="{6C9F84E0-20E5-4471-9332-C53B9E891E37}" presName="node" presStyleLbl="node1" presStyleIdx="1" presStyleCnt="3">
        <dgm:presLayoutVars>
          <dgm:bulletEnabled val="1"/>
        </dgm:presLayoutVars>
      </dgm:prSet>
      <dgm:spPr/>
      <dgm:t>
        <a:bodyPr/>
        <a:lstStyle/>
        <a:p>
          <a:endParaRPr lang="zh-TW" altLang="en-US"/>
        </a:p>
      </dgm:t>
    </dgm:pt>
    <dgm:pt modelId="{6B9EE91F-DFA7-47DD-A925-A0263404A70C}" type="pres">
      <dgm:prSet presAssocID="{1387B6A6-9C74-4356-8A70-71D83F74C629}" presName="sibTrans" presStyleLbl="sibTrans2D1" presStyleIdx="1" presStyleCnt="2"/>
      <dgm:spPr/>
    </dgm:pt>
    <dgm:pt modelId="{4FBC6658-2B8E-4617-9DB2-944A1B25E9B3}" type="pres">
      <dgm:prSet presAssocID="{1387B6A6-9C74-4356-8A70-71D83F74C629}" presName="connectorText" presStyleLbl="sibTrans2D1" presStyleIdx="1" presStyleCnt="2"/>
      <dgm:spPr/>
    </dgm:pt>
    <dgm:pt modelId="{B08C0B61-722E-45B2-9C95-A11676903217}" type="pres">
      <dgm:prSet presAssocID="{223689DF-DAE2-42A9-92BB-053E8E31ED3C}" presName="node" presStyleLbl="node1" presStyleIdx="2" presStyleCnt="3">
        <dgm:presLayoutVars>
          <dgm:bulletEnabled val="1"/>
        </dgm:presLayoutVars>
      </dgm:prSet>
      <dgm:spPr/>
      <dgm:t>
        <a:bodyPr/>
        <a:lstStyle/>
        <a:p>
          <a:endParaRPr lang="zh-TW" altLang="en-US"/>
        </a:p>
      </dgm:t>
    </dgm:pt>
  </dgm:ptLst>
  <dgm:cxnLst>
    <dgm:cxn modelId="{FBA07FA9-3067-4B99-8B75-A93F89E57F40}" type="presOf" srcId="{74EFCD20-8437-4BF8-99DD-E1B831DFB37A}" destId="{98A26933-45CB-4501-AB65-7201439F4C2E}" srcOrd="0" destOrd="0" presId="urn:microsoft.com/office/officeart/2005/8/layout/process2"/>
    <dgm:cxn modelId="{D4BB5CBC-149B-439B-98D3-AE91081BB665}" type="presOf" srcId="{1387B6A6-9C74-4356-8A70-71D83F74C629}" destId="{4FBC6658-2B8E-4617-9DB2-944A1B25E9B3}" srcOrd="1" destOrd="0" presId="urn:microsoft.com/office/officeart/2005/8/layout/process2"/>
    <dgm:cxn modelId="{36550122-788F-42C9-A0D7-719AD7C4B65A}" type="presOf" srcId="{6C9F84E0-20E5-4471-9332-C53B9E891E37}" destId="{F296584B-7192-4942-A7F4-4DCEDB3A9CC6}" srcOrd="0" destOrd="0" presId="urn:microsoft.com/office/officeart/2005/8/layout/process2"/>
    <dgm:cxn modelId="{D49E360C-477C-4F11-879B-5DB98AF754EC}" type="presOf" srcId="{1387B6A6-9C74-4356-8A70-71D83F74C629}" destId="{6B9EE91F-DFA7-47DD-A925-A0263404A70C}" srcOrd="0" destOrd="0" presId="urn:microsoft.com/office/officeart/2005/8/layout/process2"/>
    <dgm:cxn modelId="{89B6B370-686D-4BC3-B468-CA1A60DC4F25}" srcId="{18B2ED4C-5C10-4E94-9986-9AE5C6FEE9BE}" destId="{6C9F84E0-20E5-4471-9332-C53B9E891E37}" srcOrd="1" destOrd="0" parTransId="{2D53961D-6E24-47E6-8EC0-023E0F860188}" sibTransId="{1387B6A6-9C74-4356-8A70-71D83F74C629}"/>
    <dgm:cxn modelId="{6372DEDC-3C06-4797-B9F7-6D517B884ECD}" type="presOf" srcId="{9CC40546-CA48-4CBB-B8D9-19C0605D9C7A}" destId="{1AA42434-26C0-4776-AB7A-92B5A77EFE24}" srcOrd="0" destOrd="0" presId="urn:microsoft.com/office/officeart/2005/8/layout/process2"/>
    <dgm:cxn modelId="{A43335B8-7228-4259-8CC6-1168E57934B6}" srcId="{18B2ED4C-5C10-4E94-9986-9AE5C6FEE9BE}" destId="{74EFCD20-8437-4BF8-99DD-E1B831DFB37A}" srcOrd="0" destOrd="0" parTransId="{A092A1D7-41F8-4F01-896D-2A22B928F4FF}" sibTransId="{9CC40546-CA48-4CBB-B8D9-19C0605D9C7A}"/>
    <dgm:cxn modelId="{6F94E843-C539-487B-B1A5-F13622A51486}" type="presOf" srcId="{18B2ED4C-5C10-4E94-9986-9AE5C6FEE9BE}" destId="{6A2BEF5F-0274-4114-BB76-9B67C7575742}" srcOrd="0" destOrd="0" presId="urn:microsoft.com/office/officeart/2005/8/layout/process2"/>
    <dgm:cxn modelId="{D1EA1B8C-ACF6-4708-995D-1478669C3052}" srcId="{18B2ED4C-5C10-4E94-9986-9AE5C6FEE9BE}" destId="{223689DF-DAE2-42A9-92BB-053E8E31ED3C}" srcOrd="2" destOrd="0" parTransId="{B40F11AC-E903-47F4-B330-44F4F7DB855C}" sibTransId="{FC38BDC2-B840-4EDF-9C32-7014D584986B}"/>
    <dgm:cxn modelId="{D3D193FE-75A6-4230-8ECD-90167028D3D3}" type="presOf" srcId="{223689DF-DAE2-42A9-92BB-053E8E31ED3C}" destId="{B08C0B61-722E-45B2-9C95-A11676903217}" srcOrd="0" destOrd="0" presId="urn:microsoft.com/office/officeart/2005/8/layout/process2"/>
    <dgm:cxn modelId="{6CDE9667-D2C1-4EBB-82DF-F7D6A34F5D2B}" type="presOf" srcId="{9CC40546-CA48-4CBB-B8D9-19C0605D9C7A}" destId="{964EA63E-6614-4E48-99FE-434F33E14BC2}" srcOrd="1" destOrd="0" presId="urn:microsoft.com/office/officeart/2005/8/layout/process2"/>
    <dgm:cxn modelId="{86D36C2A-7EFD-4F66-93FC-3C5172C1CDDD}" type="presParOf" srcId="{6A2BEF5F-0274-4114-BB76-9B67C7575742}" destId="{98A26933-45CB-4501-AB65-7201439F4C2E}" srcOrd="0" destOrd="0" presId="urn:microsoft.com/office/officeart/2005/8/layout/process2"/>
    <dgm:cxn modelId="{54473930-8CCE-4213-9E1F-BC3E0CB0EE81}" type="presParOf" srcId="{6A2BEF5F-0274-4114-BB76-9B67C7575742}" destId="{1AA42434-26C0-4776-AB7A-92B5A77EFE24}" srcOrd="1" destOrd="0" presId="urn:microsoft.com/office/officeart/2005/8/layout/process2"/>
    <dgm:cxn modelId="{BA372A19-8751-4D21-B2E4-B645B40A3419}" type="presParOf" srcId="{1AA42434-26C0-4776-AB7A-92B5A77EFE24}" destId="{964EA63E-6614-4E48-99FE-434F33E14BC2}" srcOrd="0" destOrd="0" presId="urn:microsoft.com/office/officeart/2005/8/layout/process2"/>
    <dgm:cxn modelId="{BB7C4022-BA79-4CC3-AB50-D45EC86B5928}" type="presParOf" srcId="{6A2BEF5F-0274-4114-BB76-9B67C7575742}" destId="{F296584B-7192-4942-A7F4-4DCEDB3A9CC6}" srcOrd="2" destOrd="0" presId="urn:microsoft.com/office/officeart/2005/8/layout/process2"/>
    <dgm:cxn modelId="{CDE30553-7888-40E3-8F7B-D836AEC8C3FE}" type="presParOf" srcId="{6A2BEF5F-0274-4114-BB76-9B67C7575742}" destId="{6B9EE91F-DFA7-47DD-A925-A0263404A70C}" srcOrd="3" destOrd="0" presId="urn:microsoft.com/office/officeart/2005/8/layout/process2"/>
    <dgm:cxn modelId="{51ACAF40-F454-4558-966E-E4A8ECD23D5C}" type="presParOf" srcId="{6B9EE91F-DFA7-47DD-A925-A0263404A70C}" destId="{4FBC6658-2B8E-4617-9DB2-944A1B25E9B3}" srcOrd="0" destOrd="0" presId="urn:microsoft.com/office/officeart/2005/8/layout/process2"/>
    <dgm:cxn modelId="{68572BED-2029-4738-A316-02339B12E0C6}" type="presParOf" srcId="{6A2BEF5F-0274-4114-BB76-9B67C7575742}" destId="{B08C0B61-722E-45B2-9C95-A1167690321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5382-DC1B-4FC3-9B61-0BED35BF0CB9}" type="doc">
      <dgm:prSet loTypeId="urn:microsoft.com/office/officeart/2005/8/layout/pyramid2" loCatId="pyramid" qsTypeId="urn:microsoft.com/office/officeart/2005/8/quickstyle/simple1" qsCatId="simple" csTypeId="urn:microsoft.com/office/officeart/2005/8/colors/accent0_3" csCatId="mainScheme" phldr="1"/>
      <dgm:spPr/>
      <dgm:t>
        <a:bodyPr/>
        <a:lstStyle/>
        <a:p>
          <a:endParaRPr lang="zh-TW" altLang="en-US"/>
        </a:p>
      </dgm:t>
    </dgm:pt>
    <dgm:pt modelId="{1AA891D6-2312-49DA-BCD1-C2DAB4DAE098}">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7.1 </a:t>
          </a:r>
          <a:r>
            <a:rPr lang="zh-TW" sz="1600" smtClean="0">
              <a:solidFill>
                <a:schemeClr val="bg1"/>
              </a:solidFill>
              <a:latin typeface="+mn-ea"/>
              <a:ea typeface="+mn-ea"/>
            </a:rPr>
            <a:t>．</a:t>
          </a:r>
          <a:r>
            <a:rPr lang="en-US" sz="1600" smtClean="0">
              <a:solidFill>
                <a:schemeClr val="bg1"/>
              </a:solidFill>
              <a:latin typeface="+mn-ea"/>
              <a:ea typeface="+mn-ea"/>
            </a:rPr>
            <a:t>2014-2018</a:t>
          </a:r>
          <a:r>
            <a:rPr lang="zh-TW" sz="1600" smtClean="0">
              <a:solidFill>
                <a:schemeClr val="bg1"/>
              </a:solidFill>
              <a:latin typeface="+mn-ea"/>
              <a:ea typeface="+mn-ea"/>
            </a:rPr>
            <a:t>年中國在線教育細分領域結構</a:t>
          </a:r>
          <a:endParaRPr lang="zh-TW" sz="1600">
            <a:solidFill>
              <a:schemeClr val="bg1"/>
            </a:solidFill>
            <a:latin typeface="+mn-ea"/>
            <a:ea typeface="+mn-ea"/>
          </a:endParaRPr>
        </a:p>
      </dgm:t>
    </dgm:pt>
    <dgm:pt modelId="{A7FDE564-6B83-4F10-A78C-F888B8601480}" type="parTrans" cxnId="{6C04E14E-E34D-4405-8B33-03F8B41CE014}">
      <dgm:prSet/>
      <dgm:spPr/>
      <dgm:t>
        <a:bodyPr/>
        <a:lstStyle/>
        <a:p>
          <a:pPr algn="l"/>
          <a:endParaRPr lang="zh-TW" altLang="en-US" sz="1600">
            <a:latin typeface="+mn-ea"/>
            <a:ea typeface="+mn-ea"/>
          </a:endParaRPr>
        </a:p>
      </dgm:t>
    </dgm:pt>
    <dgm:pt modelId="{9D3DCA8D-2A5D-4696-8EC9-EB5A20AEBD47}" type="sibTrans" cxnId="{6C04E14E-E34D-4405-8B33-03F8B41CE014}">
      <dgm:prSet/>
      <dgm:spPr/>
      <dgm:t>
        <a:bodyPr/>
        <a:lstStyle/>
        <a:p>
          <a:pPr algn="l"/>
          <a:endParaRPr lang="zh-TW" altLang="en-US" sz="1600">
            <a:latin typeface="+mn-ea"/>
            <a:ea typeface="+mn-ea"/>
          </a:endParaRPr>
        </a:p>
      </dgm:t>
    </dgm:pt>
    <dgm:pt modelId="{6D5EEE6D-355D-4390-ACEF-C262A2CEF8CD}">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7.2 </a:t>
          </a:r>
          <a:r>
            <a:rPr lang="zh-TW" sz="1600" smtClean="0">
              <a:solidFill>
                <a:schemeClr val="bg1"/>
              </a:solidFill>
              <a:latin typeface="+mn-ea"/>
              <a:ea typeface="+mn-ea"/>
            </a:rPr>
            <a:t>．中國在線英語教育與小語種教育發展情況</a:t>
          </a:r>
          <a:endParaRPr lang="zh-TW" sz="1600">
            <a:solidFill>
              <a:schemeClr val="bg1"/>
            </a:solidFill>
            <a:latin typeface="+mn-ea"/>
            <a:ea typeface="+mn-ea"/>
          </a:endParaRPr>
        </a:p>
      </dgm:t>
    </dgm:pt>
    <dgm:pt modelId="{87317B5C-9BC3-48F9-BD4C-BC8948FF929D}" type="parTrans" cxnId="{49A71596-F958-4145-BEF4-D2D170E3862B}">
      <dgm:prSet/>
      <dgm:spPr/>
      <dgm:t>
        <a:bodyPr/>
        <a:lstStyle/>
        <a:p>
          <a:pPr algn="l"/>
          <a:endParaRPr lang="zh-TW" altLang="en-US" sz="1600">
            <a:latin typeface="+mn-ea"/>
            <a:ea typeface="+mn-ea"/>
          </a:endParaRPr>
        </a:p>
      </dgm:t>
    </dgm:pt>
    <dgm:pt modelId="{2C7D1514-4BAB-4575-BFE7-B6E01D461037}" type="sibTrans" cxnId="{49A71596-F958-4145-BEF4-D2D170E3862B}">
      <dgm:prSet/>
      <dgm:spPr/>
      <dgm:t>
        <a:bodyPr/>
        <a:lstStyle/>
        <a:p>
          <a:pPr algn="l"/>
          <a:endParaRPr lang="zh-TW" altLang="en-US" sz="1600">
            <a:latin typeface="+mn-ea"/>
            <a:ea typeface="+mn-ea"/>
          </a:endParaRPr>
        </a:p>
      </dgm:t>
    </dgm:pt>
    <dgm:pt modelId="{BD0B1131-E64A-46F7-9CC9-AA18495AE43D}">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7.3 </a:t>
          </a:r>
          <a:r>
            <a:rPr lang="zh-TW" sz="1600" smtClean="0">
              <a:solidFill>
                <a:schemeClr val="bg1"/>
              </a:solidFill>
              <a:latin typeface="+mn-ea"/>
              <a:ea typeface="+mn-ea"/>
            </a:rPr>
            <a:t>．中國在線教育用戶年消費情況</a:t>
          </a:r>
          <a:endParaRPr lang="zh-TW" sz="1600">
            <a:solidFill>
              <a:schemeClr val="bg1"/>
            </a:solidFill>
            <a:latin typeface="+mn-ea"/>
            <a:ea typeface="+mn-ea"/>
          </a:endParaRPr>
        </a:p>
      </dgm:t>
    </dgm:pt>
    <dgm:pt modelId="{2402AE45-F285-43F7-918C-04FFC387E787}" type="parTrans" cxnId="{2BE390EA-A7BF-4875-AE28-A47F450B90BF}">
      <dgm:prSet/>
      <dgm:spPr/>
      <dgm:t>
        <a:bodyPr/>
        <a:lstStyle/>
        <a:p>
          <a:pPr algn="l"/>
          <a:endParaRPr lang="zh-TW" altLang="en-US" sz="1600">
            <a:latin typeface="+mn-ea"/>
            <a:ea typeface="+mn-ea"/>
          </a:endParaRPr>
        </a:p>
      </dgm:t>
    </dgm:pt>
    <dgm:pt modelId="{5EE015A3-4595-447D-9117-AEB2094F3F90}" type="sibTrans" cxnId="{2BE390EA-A7BF-4875-AE28-A47F450B90BF}">
      <dgm:prSet/>
      <dgm:spPr/>
      <dgm:t>
        <a:bodyPr/>
        <a:lstStyle/>
        <a:p>
          <a:pPr algn="l"/>
          <a:endParaRPr lang="zh-TW" altLang="en-US" sz="1600">
            <a:latin typeface="+mn-ea"/>
            <a:ea typeface="+mn-ea"/>
          </a:endParaRPr>
        </a:p>
      </dgm:t>
    </dgm:pt>
    <dgm:pt modelId="{3317D8F6-E6F6-4FAF-BE6D-F1B9EBF3C65E}">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7.4 </a:t>
          </a:r>
          <a:r>
            <a:rPr lang="zh-TW" sz="1600" smtClean="0">
              <a:solidFill>
                <a:schemeClr val="bg1"/>
              </a:solidFill>
              <a:latin typeface="+mn-ea"/>
              <a:ea typeface="+mn-ea"/>
            </a:rPr>
            <a:t>．中國在線教育用戶在線學習時間與完成度</a:t>
          </a:r>
          <a:endParaRPr lang="zh-TW" sz="1600">
            <a:solidFill>
              <a:schemeClr val="bg1"/>
            </a:solidFill>
            <a:latin typeface="+mn-ea"/>
            <a:ea typeface="+mn-ea"/>
          </a:endParaRPr>
        </a:p>
      </dgm:t>
    </dgm:pt>
    <dgm:pt modelId="{CF62FA7A-BF36-4608-8F96-1C126774ED69}" type="parTrans" cxnId="{62B7A356-FED7-49EC-B53F-5E2594141904}">
      <dgm:prSet/>
      <dgm:spPr/>
      <dgm:t>
        <a:bodyPr/>
        <a:lstStyle/>
        <a:p>
          <a:pPr algn="l"/>
          <a:endParaRPr lang="zh-TW" altLang="en-US" sz="1600">
            <a:latin typeface="+mn-ea"/>
            <a:ea typeface="+mn-ea"/>
          </a:endParaRPr>
        </a:p>
      </dgm:t>
    </dgm:pt>
    <dgm:pt modelId="{154D8BB2-AD2F-4CBF-AC1E-6817597983E8}" type="sibTrans" cxnId="{62B7A356-FED7-49EC-B53F-5E2594141904}">
      <dgm:prSet/>
      <dgm:spPr/>
      <dgm:t>
        <a:bodyPr/>
        <a:lstStyle/>
        <a:p>
          <a:pPr algn="l"/>
          <a:endParaRPr lang="zh-TW" altLang="en-US" sz="1600">
            <a:latin typeface="+mn-ea"/>
            <a:ea typeface="+mn-ea"/>
          </a:endParaRPr>
        </a:p>
      </dgm:t>
    </dgm:pt>
    <dgm:pt modelId="{5D8FBCCC-A0E8-4737-83D1-7F7C640D0B53}">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7.5 </a:t>
          </a:r>
          <a:r>
            <a:rPr lang="zh-TW" sz="1600" smtClean="0">
              <a:solidFill>
                <a:schemeClr val="bg1"/>
              </a:solidFill>
              <a:latin typeface="+mn-ea"/>
              <a:ea typeface="+mn-ea"/>
            </a:rPr>
            <a:t>．中國在線教育用戶不同課程類型需求度</a:t>
          </a:r>
          <a:endParaRPr lang="zh-TW" sz="1600">
            <a:solidFill>
              <a:schemeClr val="bg1"/>
            </a:solidFill>
            <a:latin typeface="+mn-ea"/>
            <a:ea typeface="+mn-ea"/>
          </a:endParaRPr>
        </a:p>
      </dgm:t>
    </dgm:pt>
    <dgm:pt modelId="{B2DC115F-6D00-4A25-B545-9A779520D458}" type="parTrans" cxnId="{2815ADA7-5734-4338-B7DC-075937BC4FBA}">
      <dgm:prSet/>
      <dgm:spPr/>
      <dgm:t>
        <a:bodyPr/>
        <a:lstStyle/>
        <a:p>
          <a:pPr algn="l"/>
          <a:endParaRPr lang="zh-TW" altLang="en-US" sz="1600">
            <a:latin typeface="+mn-ea"/>
            <a:ea typeface="+mn-ea"/>
          </a:endParaRPr>
        </a:p>
      </dgm:t>
    </dgm:pt>
    <dgm:pt modelId="{A4796264-2C96-4CC0-A251-00586951FC9B}" type="sibTrans" cxnId="{2815ADA7-5734-4338-B7DC-075937BC4FBA}">
      <dgm:prSet/>
      <dgm:spPr/>
      <dgm:t>
        <a:bodyPr/>
        <a:lstStyle/>
        <a:p>
          <a:pPr algn="l"/>
          <a:endParaRPr lang="zh-TW" altLang="en-US" sz="1600">
            <a:latin typeface="+mn-ea"/>
            <a:ea typeface="+mn-ea"/>
          </a:endParaRPr>
        </a:p>
      </dgm:t>
    </dgm:pt>
    <dgm:pt modelId="{FB519E99-16FE-4561-81CD-CD607B4370B4}">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7.6 </a:t>
          </a:r>
          <a:r>
            <a:rPr lang="zh-TW" sz="1600" smtClean="0">
              <a:solidFill>
                <a:schemeClr val="bg1"/>
              </a:solidFill>
              <a:latin typeface="+mn-ea"/>
              <a:ea typeface="+mn-ea"/>
            </a:rPr>
            <a:t>．中國在線教育用戶愛好的使用設備占比</a:t>
          </a:r>
          <a:endParaRPr lang="zh-TW" sz="1600">
            <a:solidFill>
              <a:schemeClr val="bg1"/>
            </a:solidFill>
            <a:latin typeface="+mn-ea"/>
            <a:ea typeface="+mn-ea"/>
          </a:endParaRPr>
        </a:p>
      </dgm:t>
    </dgm:pt>
    <dgm:pt modelId="{FE5A8F78-458A-4055-A9F1-3DDD8E152CD4}" type="parTrans" cxnId="{C9EF8C50-6148-483A-961C-E974E1418A0C}">
      <dgm:prSet/>
      <dgm:spPr/>
      <dgm:t>
        <a:bodyPr/>
        <a:lstStyle/>
        <a:p>
          <a:pPr algn="l"/>
          <a:endParaRPr lang="zh-TW" altLang="en-US" sz="1600">
            <a:latin typeface="+mn-ea"/>
            <a:ea typeface="+mn-ea"/>
          </a:endParaRPr>
        </a:p>
      </dgm:t>
    </dgm:pt>
    <dgm:pt modelId="{78043C56-3D47-4C52-BA24-044D86B0BD5E}" type="sibTrans" cxnId="{C9EF8C50-6148-483A-961C-E974E1418A0C}">
      <dgm:prSet/>
      <dgm:spPr/>
      <dgm:t>
        <a:bodyPr/>
        <a:lstStyle/>
        <a:p>
          <a:pPr algn="l"/>
          <a:endParaRPr lang="zh-TW" altLang="en-US" sz="1600">
            <a:latin typeface="+mn-ea"/>
            <a:ea typeface="+mn-ea"/>
          </a:endParaRPr>
        </a:p>
      </dgm:t>
    </dgm:pt>
    <dgm:pt modelId="{496A0862-A75E-4D02-ABE7-B3367C0F3F45}">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7.7 </a:t>
          </a:r>
          <a:r>
            <a:rPr lang="zh-TW" sz="1600" smtClean="0">
              <a:solidFill>
                <a:schemeClr val="bg1"/>
              </a:solidFill>
              <a:latin typeface="+mn-ea"/>
              <a:ea typeface="+mn-ea"/>
            </a:rPr>
            <a:t>．中國移動教育用戶了解產品的管道</a:t>
          </a:r>
          <a:endParaRPr lang="zh-TW" sz="1600">
            <a:solidFill>
              <a:schemeClr val="bg1"/>
            </a:solidFill>
            <a:latin typeface="+mn-ea"/>
            <a:ea typeface="+mn-ea"/>
          </a:endParaRPr>
        </a:p>
      </dgm:t>
    </dgm:pt>
    <dgm:pt modelId="{64E1FD3A-AB2E-4D4E-9A6C-A7079C6FCB70}" type="parTrans" cxnId="{46E6510F-8F86-4501-B70D-74DBE8F6135F}">
      <dgm:prSet/>
      <dgm:spPr/>
      <dgm:t>
        <a:bodyPr/>
        <a:lstStyle/>
        <a:p>
          <a:pPr algn="l"/>
          <a:endParaRPr lang="zh-TW" altLang="en-US" sz="1600">
            <a:latin typeface="+mn-ea"/>
            <a:ea typeface="+mn-ea"/>
          </a:endParaRPr>
        </a:p>
      </dgm:t>
    </dgm:pt>
    <dgm:pt modelId="{3733266C-2B90-4D48-BC22-E09D3FC92DF2}" type="sibTrans" cxnId="{46E6510F-8F86-4501-B70D-74DBE8F6135F}">
      <dgm:prSet/>
      <dgm:spPr/>
      <dgm:t>
        <a:bodyPr/>
        <a:lstStyle/>
        <a:p>
          <a:pPr algn="l"/>
          <a:endParaRPr lang="zh-TW" altLang="en-US" sz="1600">
            <a:latin typeface="+mn-ea"/>
            <a:ea typeface="+mn-ea"/>
          </a:endParaRPr>
        </a:p>
      </dgm:t>
    </dgm:pt>
    <dgm:pt modelId="{3D2259BD-933C-43E7-B76A-6BE9CFE2458E}">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7.8 </a:t>
          </a:r>
          <a:r>
            <a:rPr lang="zh-TW" sz="1600" smtClean="0">
              <a:solidFill>
                <a:schemeClr val="bg1"/>
              </a:solidFill>
              <a:latin typeface="+mn-ea"/>
              <a:ea typeface="+mn-ea"/>
            </a:rPr>
            <a:t>．中國移動教育用戶使用移動教育產品的場景</a:t>
          </a:r>
          <a:endParaRPr lang="zh-TW" sz="1600">
            <a:solidFill>
              <a:schemeClr val="bg1"/>
            </a:solidFill>
            <a:latin typeface="+mn-ea"/>
            <a:ea typeface="+mn-ea"/>
          </a:endParaRPr>
        </a:p>
      </dgm:t>
    </dgm:pt>
    <dgm:pt modelId="{0F5B12D5-97D2-4BB5-9B79-4734091F110A}" type="parTrans" cxnId="{FAEAFD3D-AE7A-41CF-8755-51DAF36A4D27}">
      <dgm:prSet/>
      <dgm:spPr/>
      <dgm:t>
        <a:bodyPr/>
        <a:lstStyle/>
        <a:p>
          <a:pPr algn="l"/>
          <a:endParaRPr lang="zh-TW" altLang="en-US" sz="1600">
            <a:latin typeface="+mn-ea"/>
            <a:ea typeface="+mn-ea"/>
          </a:endParaRPr>
        </a:p>
      </dgm:t>
    </dgm:pt>
    <dgm:pt modelId="{0D7CC104-674F-40F3-86A9-6BF54F6E374C}" type="sibTrans" cxnId="{FAEAFD3D-AE7A-41CF-8755-51DAF36A4D27}">
      <dgm:prSet/>
      <dgm:spPr/>
      <dgm:t>
        <a:bodyPr/>
        <a:lstStyle/>
        <a:p>
          <a:pPr algn="l"/>
          <a:endParaRPr lang="zh-TW" altLang="en-US" sz="1600">
            <a:latin typeface="+mn-ea"/>
            <a:ea typeface="+mn-ea"/>
          </a:endParaRPr>
        </a:p>
      </dgm:t>
    </dgm:pt>
    <dgm:pt modelId="{C7E86F25-6CF1-4C40-97C7-AF343C64F72F}">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7.9 </a:t>
          </a:r>
          <a:r>
            <a:rPr lang="zh-TW" sz="1600" smtClean="0">
              <a:solidFill>
                <a:schemeClr val="bg1"/>
              </a:solidFill>
              <a:latin typeface="+mn-ea"/>
              <a:ea typeface="+mn-ea"/>
            </a:rPr>
            <a:t>．中國移動教育用戶停止使用產品的原因</a:t>
          </a:r>
          <a:endParaRPr lang="zh-TW" sz="1600">
            <a:solidFill>
              <a:schemeClr val="bg1"/>
            </a:solidFill>
            <a:latin typeface="+mn-ea"/>
            <a:ea typeface="+mn-ea"/>
          </a:endParaRPr>
        </a:p>
      </dgm:t>
    </dgm:pt>
    <dgm:pt modelId="{1715FE9C-20FA-4282-8668-C04C60E8C29B}" type="parTrans" cxnId="{4C079A21-086A-47EE-BE86-989EBA4471E1}">
      <dgm:prSet/>
      <dgm:spPr/>
      <dgm:t>
        <a:bodyPr/>
        <a:lstStyle/>
        <a:p>
          <a:pPr algn="l"/>
          <a:endParaRPr lang="zh-TW" altLang="en-US" sz="1600">
            <a:latin typeface="+mn-ea"/>
            <a:ea typeface="+mn-ea"/>
          </a:endParaRPr>
        </a:p>
      </dgm:t>
    </dgm:pt>
    <dgm:pt modelId="{70BB38F9-D64B-4CA1-9BAB-F88FA3E623A1}" type="sibTrans" cxnId="{4C079A21-086A-47EE-BE86-989EBA4471E1}">
      <dgm:prSet/>
      <dgm:spPr/>
      <dgm:t>
        <a:bodyPr/>
        <a:lstStyle/>
        <a:p>
          <a:pPr algn="l"/>
          <a:endParaRPr lang="zh-TW" altLang="en-US" sz="1600">
            <a:latin typeface="+mn-ea"/>
            <a:ea typeface="+mn-ea"/>
          </a:endParaRPr>
        </a:p>
      </dgm:t>
    </dgm:pt>
    <dgm:pt modelId="{05645F38-6B1D-4691-B694-0099B37FB5EC}">
      <dgm:prSet custT="1"/>
      <dgm:spPr>
        <a:solidFill>
          <a:schemeClr val="accent4">
            <a:lumMod val="75000"/>
            <a:alpha val="90000"/>
          </a:schemeClr>
        </a:solidFill>
      </dgm:spPr>
      <dgm:t>
        <a:bodyPr/>
        <a:lstStyle/>
        <a:p>
          <a:pPr algn="l" rtl="0"/>
          <a:r>
            <a:rPr lang="en-US" sz="1600" smtClean="0">
              <a:solidFill>
                <a:schemeClr val="bg1"/>
              </a:solidFill>
              <a:latin typeface="+mn-ea"/>
              <a:ea typeface="+mn-ea"/>
            </a:rPr>
            <a:t>7.10 </a:t>
          </a:r>
          <a:r>
            <a:rPr lang="zh-TW" sz="1600" smtClean="0">
              <a:solidFill>
                <a:schemeClr val="bg1"/>
              </a:solidFill>
              <a:latin typeface="+mn-ea"/>
              <a:ea typeface="+mn-ea"/>
            </a:rPr>
            <a:t>．中國移動教育用戶最看重的產品特徵</a:t>
          </a:r>
          <a:endParaRPr lang="zh-TW" sz="1600">
            <a:solidFill>
              <a:schemeClr val="bg1"/>
            </a:solidFill>
            <a:latin typeface="+mn-ea"/>
            <a:ea typeface="+mn-ea"/>
          </a:endParaRPr>
        </a:p>
      </dgm:t>
    </dgm:pt>
    <dgm:pt modelId="{A72403B2-1529-42A0-8E86-2F37D377F4A8}" type="parTrans" cxnId="{DAA56991-8729-4349-8FCA-E2A4DD08DDEC}">
      <dgm:prSet/>
      <dgm:spPr/>
      <dgm:t>
        <a:bodyPr/>
        <a:lstStyle/>
        <a:p>
          <a:pPr algn="l"/>
          <a:endParaRPr lang="zh-TW" altLang="en-US" sz="1600">
            <a:latin typeface="+mn-ea"/>
            <a:ea typeface="+mn-ea"/>
          </a:endParaRPr>
        </a:p>
      </dgm:t>
    </dgm:pt>
    <dgm:pt modelId="{9FA98D92-8274-41EE-BE72-325836B157AA}" type="sibTrans" cxnId="{DAA56991-8729-4349-8FCA-E2A4DD08DDEC}">
      <dgm:prSet/>
      <dgm:spPr/>
      <dgm:t>
        <a:bodyPr/>
        <a:lstStyle/>
        <a:p>
          <a:pPr algn="l"/>
          <a:endParaRPr lang="zh-TW" altLang="en-US" sz="1600">
            <a:latin typeface="+mn-ea"/>
            <a:ea typeface="+mn-ea"/>
          </a:endParaRPr>
        </a:p>
      </dgm:t>
    </dgm:pt>
    <dgm:pt modelId="{F9A25E8B-6EFB-48C6-9D9E-ECBEDA3F3575}" type="pres">
      <dgm:prSet presAssocID="{75F55382-DC1B-4FC3-9B61-0BED35BF0CB9}" presName="compositeShape" presStyleCnt="0">
        <dgm:presLayoutVars>
          <dgm:dir/>
          <dgm:resizeHandles/>
        </dgm:presLayoutVars>
      </dgm:prSet>
      <dgm:spPr/>
    </dgm:pt>
    <dgm:pt modelId="{DA9F903D-E989-4C5C-861B-50308B0A60AF}" type="pres">
      <dgm:prSet presAssocID="{75F55382-DC1B-4FC3-9B61-0BED35BF0CB9}" presName="pyramid" presStyleLbl="node1" presStyleIdx="0" presStyleCnt="1"/>
      <dgm:spPr/>
    </dgm:pt>
    <dgm:pt modelId="{73B55CE7-7512-4068-B918-C4D6C9716FFC}" type="pres">
      <dgm:prSet presAssocID="{75F55382-DC1B-4FC3-9B61-0BED35BF0CB9}" presName="theList" presStyleCnt="0"/>
      <dgm:spPr/>
    </dgm:pt>
    <dgm:pt modelId="{9274A178-3F2D-4C31-80EB-DE1B62A5CB4A}" type="pres">
      <dgm:prSet presAssocID="{1AA891D6-2312-49DA-BCD1-C2DAB4DAE098}" presName="aNode" presStyleLbl="fgAcc1" presStyleIdx="0" presStyleCnt="10">
        <dgm:presLayoutVars>
          <dgm:bulletEnabled val="1"/>
        </dgm:presLayoutVars>
      </dgm:prSet>
      <dgm:spPr/>
    </dgm:pt>
    <dgm:pt modelId="{6BD392C8-4B66-4338-9512-07A285AB9956}" type="pres">
      <dgm:prSet presAssocID="{1AA891D6-2312-49DA-BCD1-C2DAB4DAE098}" presName="aSpace" presStyleCnt="0"/>
      <dgm:spPr/>
    </dgm:pt>
    <dgm:pt modelId="{FF547327-3314-4FE5-8F16-2A600877029F}" type="pres">
      <dgm:prSet presAssocID="{6D5EEE6D-355D-4390-ACEF-C262A2CEF8CD}" presName="aNode" presStyleLbl="fgAcc1" presStyleIdx="1" presStyleCnt="10">
        <dgm:presLayoutVars>
          <dgm:bulletEnabled val="1"/>
        </dgm:presLayoutVars>
      </dgm:prSet>
      <dgm:spPr/>
    </dgm:pt>
    <dgm:pt modelId="{942B5D2D-096C-4485-8BB7-CABEE7499048}" type="pres">
      <dgm:prSet presAssocID="{6D5EEE6D-355D-4390-ACEF-C262A2CEF8CD}" presName="aSpace" presStyleCnt="0"/>
      <dgm:spPr/>
    </dgm:pt>
    <dgm:pt modelId="{30A39D29-A728-49F4-B3AC-859F35FE3482}" type="pres">
      <dgm:prSet presAssocID="{BD0B1131-E64A-46F7-9CC9-AA18495AE43D}" presName="aNode" presStyleLbl="fgAcc1" presStyleIdx="2" presStyleCnt="10">
        <dgm:presLayoutVars>
          <dgm:bulletEnabled val="1"/>
        </dgm:presLayoutVars>
      </dgm:prSet>
      <dgm:spPr/>
    </dgm:pt>
    <dgm:pt modelId="{154ED5FE-4B1C-4B68-BA9C-16FCE9415FF8}" type="pres">
      <dgm:prSet presAssocID="{BD0B1131-E64A-46F7-9CC9-AA18495AE43D}" presName="aSpace" presStyleCnt="0"/>
      <dgm:spPr/>
    </dgm:pt>
    <dgm:pt modelId="{E0A48909-E1C5-4F56-B956-158B1CECCC33}" type="pres">
      <dgm:prSet presAssocID="{3317D8F6-E6F6-4FAF-BE6D-F1B9EBF3C65E}" presName="aNode" presStyleLbl="fgAcc1" presStyleIdx="3" presStyleCnt="10">
        <dgm:presLayoutVars>
          <dgm:bulletEnabled val="1"/>
        </dgm:presLayoutVars>
      </dgm:prSet>
      <dgm:spPr/>
    </dgm:pt>
    <dgm:pt modelId="{ADBD922E-0A9B-427F-9F29-1CCC71DAF0E7}" type="pres">
      <dgm:prSet presAssocID="{3317D8F6-E6F6-4FAF-BE6D-F1B9EBF3C65E}" presName="aSpace" presStyleCnt="0"/>
      <dgm:spPr/>
    </dgm:pt>
    <dgm:pt modelId="{566733B5-FF27-4FA3-B097-83EA2DDD8131}" type="pres">
      <dgm:prSet presAssocID="{5D8FBCCC-A0E8-4737-83D1-7F7C640D0B53}" presName="aNode" presStyleLbl="fgAcc1" presStyleIdx="4" presStyleCnt="10">
        <dgm:presLayoutVars>
          <dgm:bulletEnabled val="1"/>
        </dgm:presLayoutVars>
      </dgm:prSet>
      <dgm:spPr/>
    </dgm:pt>
    <dgm:pt modelId="{7CFDBADC-388E-4C0F-85BE-EC8F9467EAC8}" type="pres">
      <dgm:prSet presAssocID="{5D8FBCCC-A0E8-4737-83D1-7F7C640D0B53}" presName="aSpace" presStyleCnt="0"/>
      <dgm:spPr/>
    </dgm:pt>
    <dgm:pt modelId="{9144CC93-50BE-4EA1-91FC-D340ECFFE6D4}" type="pres">
      <dgm:prSet presAssocID="{FB519E99-16FE-4561-81CD-CD607B4370B4}" presName="aNode" presStyleLbl="fgAcc1" presStyleIdx="5" presStyleCnt="10">
        <dgm:presLayoutVars>
          <dgm:bulletEnabled val="1"/>
        </dgm:presLayoutVars>
      </dgm:prSet>
      <dgm:spPr/>
    </dgm:pt>
    <dgm:pt modelId="{2A00D1D2-3F7D-47B5-BF97-D109D1BABA19}" type="pres">
      <dgm:prSet presAssocID="{FB519E99-16FE-4561-81CD-CD607B4370B4}" presName="aSpace" presStyleCnt="0"/>
      <dgm:spPr/>
    </dgm:pt>
    <dgm:pt modelId="{50784CFE-7985-49B0-B375-2932733FA658}" type="pres">
      <dgm:prSet presAssocID="{496A0862-A75E-4D02-ABE7-B3367C0F3F45}" presName="aNode" presStyleLbl="fgAcc1" presStyleIdx="6" presStyleCnt="10">
        <dgm:presLayoutVars>
          <dgm:bulletEnabled val="1"/>
        </dgm:presLayoutVars>
      </dgm:prSet>
      <dgm:spPr/>
    </dgm:pt>
    <dgm:pt modelId="{40F2AC26-EFB5-4F33-8E21-2D90D73DE9AB}" type="pres">
      <dgm:prSet presAssocID="{496A0862-A75E-4D02-ABE7-B3367C0F3F45}" presName="aSpace" presStyleCnt="0"/>
      <dgm:spPr/>
    </dgm:pt>
    <dgm:pt modelId="{5B06D874-6661-4A6D-A944-6F37E8429A48}" type="pres">
      <dgm:prSet presAssocID="{3D2259BD-933C-43E7-B76A-6BE9CFE2458E}" presName="aNode" presStyleLbl="fgAcc1" presStyleIdx="7" presStyleCnt="10">
        <dgm:presLayoutVars>
          <dgm:bulletEnabled val="1"/>
        </dgm:presLayoutVars>
      </dgm:prSet>
      <dgm:spPr/>
    </dgm:pt>
    <dgm:pt modelId="{41149A84-751C-41C8-91A2-4EE1130C686B}" type="pres">
      <dgm:prSet presAssocID="{3D2259BD-933C-43E7-B76A-6BE9CFE2458E}" presName="aSpace" presStyleCnt="0"/>
      <dgm:spPr/>
    </dgm:pt>
    <dgm:pt modelId="{393F6859-5B05-4694-9B0B-C6C5A4C83822}" type="pres">
      <dgm:prSet presAssocID="{C7E86F25-6CF1-4C40-97C7-AF343C64F72F}" presName="aNode" presStyleLbl="fgAcc1" presStyleIdx="8" presStyleCnt="10">
        <dgm:presLayoutVars>
          <dgm:bulletEnabled val="1"/>
        </dgm:presLayoutVars>
      </dgm:prSet>
      <dgm:spPr/>
    </dgm:pt>
    <dgm:pt modelId="{CF34904A-6059-48CD-B9AF-0CFE83F48B6F}" type="pres">
      <dgm:prSet presAssocID="{C7E86F25-6CF1-4C40-97C7-AF343C64F72F}" presName="aSpace" presStyleCnt="0"/>
      <dgm:spPr/>
    </dgm:pt>
    <dgm:pt modelId="{368875C5-5A1C-47E8-8604-A46E18B737F9}" type="pres">
      <dgm:prSet presAssocID="{05645F38-6B1D-4691-B694-0099B37FB5EC}" presName="aNode" presStyleLbl="fgAcc1" presStyleIdx="9" presStyleCnt="10">
        <dgm:presLayoutVars>
          <dgm:bulletEnabled val="1"/>
        </dgm:presLayoutVars>
      </dgm:prSet>
      <dgm:spPr/>
    </dgm:pt>
    <dgm:pt modelId="{6931D025-E116-4F73-8C9D-97BDD1CAB1BA}" type="pres">
      <dgm:prSet presAssocID="{05645F38-6B1D-4691-B694-0099B37FB5EC}" presName="aSpace" presStyleCnt="0"/>
      <dgm:spPr/>
    </dgm:pt>
  </dgm:ptLst>
  <dgm:cxnLst>
    <dgm:cxn modelId="{F08BACA2-34E3-46F7-81F8-64AA6056670D}" type="presOf" srcId="{5D8FBCCC-A0E8-4737-83D1-7F7C640D0B53}" destId="{566733B5-FF27-4FA3-B097-83EA2DDD8131}" srcOrd="0" destOrd="0" presId="urn:microsoft.com/office/officeart/2005/8/layout/pyramid2"/>
    <dgm:cxn modelId="{4C079A21-086A-47EE-BE86-989EBA4471E1}" srcId="{75F55382-DC1B-4FC3-9B61-0BED35BF0CB9}" destId="{C7E86F25-6CF1-4C40-97C7-AF343C64F72F}" srcOrd="8" destOrd="0" parTransId="{1715FE9C-20FA-4282-8668-C04C60E8C29B}" sibTransId="{70BB38F9-D64B-4CA1-9BAB-F88FA3E623A1}"/>
    <dgm:cxn modelId="{C9EF8C50-6148-483A-961C-E974E1418A0C}" srcId="{75F55382-DC1B-4FC3-9B61-0BED35BF0CB9}" destId="{FB519E99-16FE-4561-81CD-CD607B4370B4}" srcOrd="5" destOrd="0" parTransId="{FE5A8F78-458A-4055-A9F1-3DDD8E152CD4}" sibTransId="{78043C56-3D47-4C52-BA24-044D86B0BD5E}"/>
    <dgm:cxn modelId="{62B7A356-FED7-49EC-B53F-5E2594141904}" srcId="{75F55382-DC1B-4FC3-9B61-0BED35BF0CB9}" destId="{3317D8F6-E6F6-4FAF-BE6D-F1B9EBF3C65E}" srcOrd="3" destOrd="0" parTransId="{CF62FA7A-BF36-4608-8F96-1C126774ED69}" sibTransId="{154D8BB2-AD2F-4CBF-AC1E-6817597983E8}"/>
    <dgm:cxn modelId="{DAA56991-8729-4349-8FCA-E2A4DD08DDEC}" srcId="{75F55382-DC1B-4FC3-9B61-0BED35BF0CB9}" destId="{05645F38-6B1D-4691-B694-0099B37FB5EC}" srcOrd="9" destOrd="0" parTransId="{A72403B2-1529-42A0-8E86-2F37D377F4A8}" sibTransId="{9FA98D92-8274-41EE-BE72-325836B157AA}"/>
    <dgm:cxn modelId="{BE5E84AE-269D-4C5C-B297-91B925804E77}" type="presOf" srcId="{FB519E99-16FE-4561-81CD-CD607B4370B4}" destId="{9144CC93-50BE-4EA1-91FC-D340ECFFE6D4}" srcOrd="0" destOrd="0" presId="urn:microsoft.com/office/officeart/2005/8/layout/pyramid2"/>
    <dgm:cxn modelId="{DCBA1379-60BF-4418-8C5D-EFE6D7515F5D}" type="presOf" srcId="{3D2259BD-933C-43E7-B76A-6BE9CFE2458E}" destId="{5B06D874-6661-4A6D-A944-6F37E8429A48}" srcOrd="0" destOrd="0" presId="urn:microsoft.com/office/officeart/2005/8/layout/pyramid2"/>
    <dgm:cxn modelId="{35F1C34F-5CE7-4015-AF2D-65060ECFE410}" type="presOf" srcId="{BD0B1131-E64A-46F7-9CC9-AA18495AE43D}" destId="{30A39D29-A728-49F4-B3AC-859F35FE3482}" srcOrd="0" destOrd="0" presId="urn:microsoft.com/office/officeart/2005/8/layout/pyramid2"/>
    <dgm:cxn modelId="{2815ADA7-5734-4338-B7DC-075937BC4FBA}" srcId="{75F55382-DC1B-4FC3-9B61-0BED35BF0CB9}" destId="{5D8FBCCC-A0E8-4737-83D1-7F7C640D0B53}" srcOrd="4" destOrd="0" parTransId="{B2DC115F-6D00-4A25-B545-9A779520D458}" sibTransId="{A4796264-2C96-4CC0-A251-00586951FC9B}"/>
    <dgm:cxn modelId="{49A71596-F958-4145-BEF4-D2D170E3862B}" srcId="{75F55382-DC1B-4FC3-9B61-0BED35BF0CB9}" destId="{6D5EEE6D-355D-4390-ACEF-C262A2CEF8CD}" srcOrd="1" destOrd="0" parTransId="{87317B5C-9BC3-48F9-BD4C-BC8948FF929D}" sibTransId="{2C7D1514-4BAB-4575-BFE7-B6E01D461037}"/>
    <dgm:cxn modelId="{C1E379D3-15DC-486F-8D79-5EF86AB31186}" type="presOf" srcId="{1AA891D6-2312-49DA-BCD1-C2DAB4DAE098}" destId="{9274A178-3F2D-4C31-80EB-DE1B62A5CB4A}" srcOrd="0" destOrd="0" presId="urn:microsoft.com/office/officeart/2005/8/layout/pyramid2"/>
    <dgm:cxn modelId="{CE876730-7639-472B-BDE4-2EB89DC8D0CF}" type="presOf" srcId="{496A0862-A75E-4D02-ABE7-B3367C0F3F45}" destId="{50784CFE-7985-49B0-B375-2932733FA658}" srcOrd="0" destOrd="0" presId="urn:microsoft.com/office/officeart/2005/8/layout/pyramid2"/>
    <dgm:cxn modelId="{6C04E14E-E34D-4405-8B33-03F8B41CE014}" srcId="{75F55382-DC1B-4FC3-9B61-0BED35BF0CB9}" destId="{1AA891D6-2312-49DA-BCD1-C2DAB4DAE098}" srcOrd="0" destOrd="0" parTransId="{A7FDE564-6B83-4F10-A78C-F888B8601480}" sibTransId="{9D3DCA8D-2A5D-4696-8EC9-EB5A20AEBD47}"/>
    <dgm:cxn modelId="{35586C3F-9CDE-4252-96B6-0D9E996D1ED2}" type="presOf" srcId="{05645F38-6B1D-4691-B694-0099B37FB5EC}" destId="{368875C5-5A1C-47E8-8604-A46E18B737F9}" srcOrd="0" destOrd="0" presId="urn:microsoft.com/office/officeart/2005/8/layout/pyramid2"/>
    <dgm:cxn modelId="{9124EA0D-B9AD-4833-B76E-935CE4BBC68A}" type="presOf" srcId="{3317D8F6-E6F6-4FAF-BE6D-F1B9EBF3C65E}" destId="{E0A48909-E1C5-4F56-B956-158B1CECCC33}" srcOrd="0" destOrd="0" presId="urn:microsoft.com/office/officeart/2005/8/layout/pyramid2"/>
    <dgm:cxn modelId="{2BE390EA-A7BF-4875-AE28-A47F450B90BF}" srcId="{75F55382-DC1B-4FC3-9B61-0BED35BF0CB9}" destId="{BD0B1131-E64A-46F7-9CC9-AA18495AE43D}" srcOrd="2" destOrd="0" parTransId="{2402AE45-F285-43F7-918C-04FFC387E787}" sibTransId="{5EE015A3-4595-447D-9117-AEB2094F3F90}"/>
    <dgm:cxn modelId="{6E80449B-BD1A-471F-BD21-2B0DDD58261E}" type="presOf" srcId="{6D5EEE6D-355D-4390-ACEF-C262A2CEF8CD}" destId="{FF547327-3314-4FE5-8F16-2A600877029F}" srcOrd="0" destOrd="0" presId="urn:microsoft.com/office/officeart/2005/8/layout/pyramid2"/>
    <dgm:cxn modelId="{FAEAFD3D-AE7A-41CF-8755-51DAF36A4D27}" srcId="{75F55382-DC1B-4FC3-9B61-0BED35BF0CB9}" destId="{3D2259BD-933C-43E7-B76A-6BE9CFE2458E}" srcOrd="7" destOrd="0" parTransId="{0F5B12D5-97D2-4BB5-9B79-4734091F110A}" sibTransId="{0D7CC104-674F-40F3-86A9-6BF54F6E374C}"/>
    <dgm:cxn modelId="{37083881-DB4C-4FC8-9086-66AF2C6B7D8C}" type="presOf" srcId="{75F55382-DC1B-4FC3-9B61-0BED35BF0CB9}" destId="{F9A25E8B-6EFB-48C6-9D9E-ECBEDA3F3575}" srcOrd="0" destOrd="0" presId="urn:microsoft.com/office/officeart/2005/8/layout/pyramid2"/>
    <dgm:cxn modelId="{95826B41-35E0-48FF-90C7-276889AE21D0}" type="presOf" srcId="{C7E86F25-6CF1-4C40-97C7-AF343C64F72F}" destId="{393F6859-5B05-4694-9B0B-C6C5A4C83822}" srcOrd="0" destOrd="0" presId="urn:microsoft.com/office/officeart/2005/8/layout/pyramid2"/>
    <dgm:cxn modelId="{46E6510F-8F86-4501-B70D-74DBE8F6135F}" srcId="{75F55382-DC1B-4FC3-9B61-0BED35BF0CB9}" destId="{496A0862-A75E-4D02-ABE7-B3367C0F3F45}" srcOrd="6" destOrd="0" parTransId="{64E1FD3A-AB2E-4D4E-9A6C-A7079C6FCB70}" sibTransId="{3733266C-2B90-4D48-BC22-E09D3FC92DF2}"/>
    <dgm:cxn modelId="{65CBD535-86AA-48A5-892B-F0A1CEBC2457}" type="presParOf" srcId="{F9A25E8B-6EFB-48C6-9D9E-ECBEDA3F3575}" destId="{DA9F903D-E989-4C5C-861B-50308B0A60AF}" srcOrd="0" destOrd="0" presId="urn:microsoft.com/office/officeart/2005/8/layout/pyramid2"/>
    <dgm:cxn modelId="{D5063EA0-596E-4EB4-8FB7-34C16E2E1B55}" type="presParOf" srcId="{F9A25E8B-6EFB-48C6-9D9E-ECBEDA3F3575}" destId="{73B55CE7-7512-4068-B918-C4D6C9716FFC}" srcOrd="1" destOrd="0" presId="urn:microsoft.com/office/officeart/2005/8/layout/pyramid2"/>
    <dgm:cxn modelId="{DE617EA2-3253-4D00-8BF6-78B8EB2EB24F}" type="presParOf" srcId="{73B55CE7-7512-4068-B918-C4D6C9716FFC}" destId="{9274A178-3F2D-4C31-80EB-DE1B62A5CB4A}" srcOrd="0" destOrd="0" presId="urn:microsoft.com/office/officeart/2005/8/layout/pyramid2"/>
    <dgm:cxn modelId="{62C8EEA9-F92D-4D07-BC1D-249597C90E43}" type="presParOf" srcId="{73B55CE7-7512-4068-B918-C4D6C9716FFC}" destId="{6BD392C8-4B66-4338-9512-07A285AB9956}" srcOrd="1" destOrd="0" presId="urn:microsoft.com/office/officeart/2005/8/layout/pyramid2"/>
    <dgm:cxn modelId="{11DF0D68-CA6C-413E-9DD0-FD4BE360D83F}" type="presParOf" srcId="{73B55CE7-7512-4068-B918-C4D6C9716FFC}" destId="{FF547327-3314-4FE5-8F16-2A600877029F}" srcOrd="2" destOrd="0" presId="urn:microsoft.com/office/officeart/2005/8/layout/pyramid2"/>
    <dgm:cxn modelId="{5ECE913F-D816-4FFA-A413-8CCE16E79CBB}" type="presParOf" srcId="{73B55CE7-7512-4068-B918-C4D6C9716FFC}" destId="{942B5D2D-096C-4485-8BB7-CABEE7499048}" srcOrd="3" destOrd="0" presId="urn:microsoft.com/office/officeart/2005/8/layout/pyramid2"/>
    <dgm:cxn modelId="{686415B2-0704-469C-99ED-25557D34640F}" type="presParOf" srcId="{73B55CE7-7512-4068-B918-C4D6C9716FFC}" destId="{30A39D29-A728-49F4-B3AC-859F35FE3482}" srcOrd="4" destOrd="0" presId="urn:microsoft.com/office/officeart/2005/8/layout/pyramid2"/>
    <dgm:cxn modelId="{826EDAA9-C65C-4D61-8C5C-0A158F5760E5}" type="presParOf" srcId="{73B55CE7-7512-4068-B918-C4D6C9716FFC}" destId="{154ED5FE-4B1C-4B68-BA9C-16FCE9415FF8}" srcOrd="5" destOrd="0" presId="urn:microsoft.com/office/officeart/2005/8/layout/pyramid2"/>
    <dgm:cxn modelId="{16ABBFC2-F85C-41BB-B98A-26198D30B195}" type="presParOf" srcId="{73B55CE7-7512-4068-B918-C4D6C9716FFC}" destId="{E0A48909-E1C5-4F56-B956-158B1CECCC33}" srcOrd="6" destOrd="0" presId="urn:microsoft.com/office/officeart/2005/8/layout/pyramid2"/>
    <dgm:cxn modelId="{5E14300B-DF0C-4918-96E0-F2489FFD8D59}" type="presParOf" srcId="{73B55CE7-7512-4068-B918-C4D6C9716FFC}" destId="{ADBD922E-0A9B-427F-9F29-1CCC71DAF0E7}" srcOrd="7" destOrd="0" presId="urn:microsoft.com/office/officeart/2005/8/layout/pyramid2"/>
    <dgm:cxn modelId="{D45D0777-920D-49DC-857A-E1A8C8D51BA2}" type="presParOf" srcId="{73B55CE7-7512-4068-B918-C4D6C9716FFC}" destId="{566733B5-FF27-4FA3-B097-83EA2DDD8131}" srcOrd="8" destOrd="0" presId="urn:microsoft.com/office/officeart/2005/8/layout/pyramid2"/>
    <dgm:cxn modelId="{0DFACEE4-6C46-4A0B-9B5A-8578FFA6B79A}" type="presParOf" srcId="{73B55CE7-7512-4068-B918-C4D6C9716FFC}" destId="{7CFDBADC-388E-4C0F-85BE-EC8F9467EAC8}" srcOrd="9" destOrd="0" presId="urn:microsoft.com/office/officeart/2005/8/layout/pyramid2"/>
    <dgm:cxn modelId="{0350D9A1-2507-40D4-A791-845BAE94C3CD}" type="presParOf" srcId="{73B55CE7-7512-4068-B918-C4D6C9716FFC}" destId="{9144CC93-50BE-4EA1-91FC-D340ECFFE6D4}" srcOrd="10" destOrd="0" presId="urn:microsoft.com/office/officeart/2005/8/layout/pyramid2"/>
    <dgm:cxn modelId="{7E491F25-C08A-4CAA-BE12-E8B8930FB0B1}" type="presParOf" srcId="{73B55CE7-7512-4068-B918-C4D6C9716FFC}" destId="{2A00D1D2-3F7D-47B5-BF97-D109D1BABA19}" srcOrd="11" destOrd="0" presId="urn:microsoft.com/office/officeart/2005/8/layout/pyramid2"/>
    <dgm:cxn modelId="{82B9B2D6-0A1D-4D8F-AC39-CA91552E9A4A}" type="presParOf" srcId="{73B55CE7-7512-4068-B918-C4D6C9716FFC}" destId="{50784CFE-7985-49B0-B375-2932733FA658}" srcOrd="12" destOrd="0" presId="urn:microsoft.com/office/officeart/2005/8/layout/pyramid2"/>
    <dgm:cxn modelId="{4CA745F9-7F08-4C6B-82FB-43648F0050EB}" type="presParOf" srcId="{73B55CE7-7512-4068-B918-C4D6C9716FFC}" destId="{40F2AC26-EFB5-4F33-8E21-2D90D73DE9AB}" srcOrd="13" destOrd="0" presId="urn:microsoft.com/office/officeart/2005/8/layout/pyramid2"/>
    <dgm:cxn modelId="{A0E38CB9-BC79-4F9C-A1CE-59CF140D4C16}" type="presParOf" srcId="{73B55CE7-7512-4068-B918-C4D6C9716FFC}" destId="{5B06D874-6661-4A6D-A944-6F37E8429A48}" srcOrd="14" destOrd="0" presId="urn:microsoft.com/office/officeart/2005/8/layout/pyramid2"/>
    <dgm:cxn modelId="{7B6EFFB8-E526-4C55-891D-3AA00A4AB415}" type="presParOf" srcId="{73B55CE7-7512-4068-B918-C4D6C9716FFC}" destId="{41149A84-751C-41C8-91A2-4EE1130C686B}" srcOrd="15" destOrd="0" presId="urn:microsoft.com/office/officeart/2005/8/layout/pyramid2"/>
    <dgm:cxn modelId="{84D31509-D3F9-4C2B-9A27-9F71E58965DA}" type="presParOf" srcId="{73B55CE7-7512-4068-B918-C4D6C9716FFC}" destId="{393F6859-5B05-4694-9B0B-C6C5A4C83822}" srcOrd="16" destOrd="0" presId="urn:microsoft.com/office/officeart/2005/8/layout/pyramid2"/>
    <dgm:cxn modelId="{38988EAB-995F-48E2-A4F9-C0A13751ADDD}" type="presParOf" srcId="{73B55CE7-7512-4068-B918-C4D6C9716FFC}" destId="{CF34904A-6059-48CD-B9AF-0CFE83F48B6F}" srcOrd="17" destOrd="0" presId="urn:microsoft.com/office/officeart/2005/8/layout/pyramid2"/>
    <dgm:cxn modelId="{5BFC2AE7-2E7E-4279-9BCB-B6A9991DF0E0}" type="presParOf" srcId="{73B55CE7-7512-4068-B918-C4D6C9716FFC}" destId="{368875C5-5A1C-47E8-8604-A46E18B737F9}" srcOrd="18" destOrd="0" presId="urn:microsoft.com/office/officeart/2005/8/layout/pyramid2"/>
    <dgm:cxn modelId="{1BA5445A-C3FC-48A6-B07B-0BA0121081F5}" type="presParOf" srcId="{73B55CE7-7512-4068-B918-C4D6C9716FFC}" destId="{6931D025-E116-4F73-8C9D-97BDD1CAB1BA}" srcOrd="1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D7BACE-C0E3-4E26-82D4-3E448E395EBE}"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zh-TW" altLang="en-US"/>
        </a:p>
      </dgm:t>
    </dgm:pt>
    <dgm:pt modelId="{792672E9-97EB-4AB5-8C9A-B9B55429228D}">
      <dgm:prSet custT="1"/>
      <dgm:spPr>
        <a:solidFill>
          <a:schemeClr val="accent4">
            <a:lumMod val="75000"/>
            <a:alpha val="50000"/>
          </a:schemeClr>
        </a:solidFill>
      </dgm:spPr>
      <dgm:t>
        <a:bodyPr/>
        <a:lstStyle/>
        <a:p>
          <a:pPr marL="0" marR="0" indent="0" defTabSz="914400" rtl="0" eaLnBrk="1" fontAlgn="auto" latinLnBrk="0" hangingPunct="1">
            <a:lnSpc>
              <a:spcPct val="100000"/>
            </a:lnSpc>
            <a:spcBef>
              <a:spcPts val="0"/>
            </a:spcBef>
            <a:spcAft>
              <a:spcPts val="0"/>
            </a:spcAft>
            <a:buClrTx/>
            <a:buSzTx/>
            <a:buFontTx/>
            <a:buNone/>
            <a:tabLst/>
            <a:defRPr/>
          </a:pPr>
          <a:endParaRPr lang="en-US" altLang="zh-TW" sz="4000" dirty="0" smtClean="0">
            <a:solidFill>
              <a:schemeClr val="tx1"/>
            </a:solidFill>
          </a:endParaRPr>
        </a:p>
        <a:p>
          <a:pPr marL="0" marR="0" indent="0" defTabSz="914400" rtl="0" eaLnBrk="1" fontAlgn="auto" latinLnBrk="0" hangingPunct="1">
            <a:lnSpc>
              <a:spcPct val="100000"/>
            </a:lnSpc>
            <a:spcBef>
              <a:spcPts val="0"/>
            </a:spcBef>
            <a:spcAft>
              <a:spcPts val="0"/>
            </a:spcAft>
            <a:buClrTx/>
            <a:buSzTx/>
            <a:buFontTx/>
            <a:buNone/>
            <a:tabLst/>
            <a:defRPr/>
          </a:pPr>
          <a:r>
            <a:rPr lang="en-US" altLang="zh-TW" sz="3200" dirty="0" smtClean="0">
              <a:solidFill>
                <a:schemeClr val="tx1"/>
              </a:solidFill>
            </a:rPr>
            <a:t>Stack</a:t>
          </a:r>
          <a:r>
            <a:rPr lang="zh-TW" altLang="en-US" sz="3200" dirty="0" smtClean="0">
              <a:solidFill>
                <a:schemeClr val="tx1"/>
              </a:solidFill>
            </a:rPr>
            <a:t> </a:t>
          </a:r>
          <a:endParaRPr lang="en-US" altLang="zh-TW" sz="3200" dirty="0" smtClean="0">
            <a:solidFill>
              <a:schemeClr val="tx1"/>
            </a:solidFill>
          </a:endParaRPr>
        </a:p>
        <a:p>
          <a:pPr marL="0" marR="0" indent="0" defTabSz="914400" rtl="0" eaLnBrk="1" fontAlgn="auto" latinLnBrk="0" hangingPunct="1">
            <a:lnSpc>
              <a:spcPct val="100000"/>
            </a:lnSpc>
            <a:spcBef>
              <a:spcPts val="0"/>
            </a:spcBef>
            <a:spcAft>
              <a:spcPts val="0"/>
            </a:spcAft>
            <a:buClrTx/>
            <a:buSzTx/>
            <a:buFontTx/>
            <a:buNone/>
            <a:tabLst/>
            <a:defRPr/>
          </a:pPr>
          <a:r>
            <a:rPr lang="en-US" altLang="zh-TW" sz="3200" dirty="0" smtClean="0">
              <a:solidFill>
                <a:schemeClr val="tx1"/>
              </a:solidFill>
            </a:rPr>
            <a:t>Overflow</a:t>
          </a:r>
          <a:endParaRPr lang="zh-TW" altLang="zh-TW" sz="3200" dirty="0" smtClean="0">
            <a:solidFill>
              <a:schemeClr val="tx1"/>
            </a:solidFill>
          </a:endParaRPr>
        </a:p>
        <a:p>
          <a:pPr defTabSz="1600200" rtl="0">
            <a:lnSpc>
              <a:spcPct val="90000"/>
            </a:lnSpc>
            <a:spcBef>
              <a:spcPct val="0"/>
            </a:spcBef>
            <a:spcAft>
              <a:spcPct val="35000"/>
            </a:spcAft>
          </a:pPr>
          <a:endParaRPr lang="zh-TW" sz="4000" dirty="0">
            <a:solidFill>
              <a:schemeClr val="tx1"/>
            </a:solidFill>
          </a:endParaRPr>
        </a:p>
      </dgm:t>
    </dgm:pt>
    <dgm:pt modelId="{399F5050-84E0-4D12-984E-3E59CAB23B92}" type="parTrans" cxnId="{6FC50E0C-BF4C-49FB-B8C4-A9FF45E0BFEF}">
      <dgm:prSet/>
      <dgm:spPr/>
      <dgm:t>
        <a:bodyPr/>
        <a:lstStyle/>
        <a:p>
          <a:endParaRPr lang="zh-TW" altLang="en-US" sz="2000">
            <a:solidFill>
              <a:schemeClr val="tx1"/>
            </a:solidFill>
          </a:endParaRPr>
        </a:p>
      </dgm:t>
    </dgm:pt>
    <dgm:pt modelId="{E6521462-D636-442B-8C39-AB96321184FA}" type="sibTrans" cxnId="{6FC50E0C-BF4C-49FB-B8C4-A9FF45E0BFEF}">
      <dgm:prSet/>
      <dgm:spPr/>
      <dgm:t>
        <a:bodyPr/>
        <a:lstStyle/>
        <a:p>
          <a:endParaRPr lang="zh-TW" altLang="en-US" sz="2000">
            <a:solidFill>
              <a:schemeClr val="tx1"/>
            </a:solidFill>
          </a:endParaRPr>
        </a:p>
      </dgm:t>
    </dgm:pt>
    <dgm:pt modelId="{B30B25B6-6FA2-4EB2-BE26-05A4AAF2C1C5}">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TW" altLang="en-US" sz="3200" dirty="0" smtClean="0">
              <a:solidFill>
                <a:schemeClr val="tx1"/>
              </a:solidFill>
            </a:rPr>
            <a:t>有道            學堂</a:t>
          </a:r>
        </a:p>
      </dgm:t>
    </dgm:pt>
    <dgm:pt modelId="{75E0CAE4-405D-4F84-BC70-C6B9EC68DD9F}" type="parTrans" cxnId="{CEACB84E-B36A-47AA-BE1D-34153448E924}">
      <dgm:prSet/>
      <dgm:spPr/>
      <dgm:t>
        <a:bodyPr/>
        <a:lstStyle/>
        <a:p>
          <a:endParaRPr lang="zh-TW" altLang="en-US" sz="2000">
            <a:solidFill>
              <a:schemeClr val="tx1"/>
            </a:solidFill>
          </a:endParaRPr>
        </a:p>
      </dgm:t>
    </dgm:pt>
    <dgm:pt modelId="{B96F544A-40B1-442B-8C4F-6B2FE97745DE}" type="sibTrans" cxnId="{CEACB84E-B36A-47AA-BE1D-34153448E924}">
      <dgm:prSet/>
      <dgm:spPr/>
      <dgm:t>
        <a:bodyPr/>
        <a:lstStyle/>
        <a:p>
          <a:endParaRPr lang="zh-TW" altLang="en-US" sz="2000">
            <a:solidFill>
              <a:schemeClr val="tx1"/>
            </a:solidFill>
          </a:endParaRPr>
        </a:p>
      </dgm:t>
    </dgm:pt>
    <dgm:pt modelId="{2A87DB3A-9BAC-4E84-9538-964EA057CB3E}">
      <dgm:prSet custT="1"/>
      <dgm:spPr>
        <a:solidFill>
          <a:schemeClr val="bg2">
            <a:lumMod val="25000"/>
            <a:alpha val="50000"/>
          </a:schemeClr>
        </a:solidFill>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3200" b="0" i="0" dirty="0" smtClean="0"/>
            <a:t>GitHub</a:t>
          </a:r>
          <a:endParaRPr lang="zh-TW" altLang="zh-TW" sz="3200" dirty="0" smtClean="0">
            <a:solidFill>
              <a:schemeClr val="tx1"/>
            </a:solidFill>
          </a:endParaRPr>
        </a:p>
      </dgm:t>
    </dgm:pt>
    <dgm:pt modelId="{66D1628A-16C1-427E-80A5-9517A4091BD8}" type="parTrans" cxnId="{1E923891-2193-4074-864F-D34D3CA57F13}">
      <dgm:prSet/>
      <dgm:spPr/>
      <dgm:t>
        <a:bodyPr/>
        <a:lstStyle/>
        <a:p>
          <a:endParaRPr lang="zh-TW" altLang="en-US" sz="2000">
            <a:solidFill>
              <a:schemeClr val="tx1"/>
            </a:solidFill>
          </a:endParaRPr>
        </a:p>
      </dgm:t>
    </dgm:pt>
    <dgm:pt modelId="{83046F17-1077-49B3-945C-EDDA022037CA}" type="sibTrans" cxnId="{1E923891-2193-4074-864F-D34D3CA57F13}">
      <dgm:prSet/>
      <dgm:spPr/>
      <dgm:t>
        <a:bodyPr/>
        <a:lstStyle/>
        <a:p>
          <a:endParaRPr lang="zh-TW" altLang="en-US" sz="2000">
            <a:solidFill>
              <a:schemeClr val="tx1"/>
            </a:solidFill>
          </a:endParaRPr>
        </a:p>
      </dgm:t>
    </dgm:pt>
    <dgm:pt modelId="{62CAF175-BCD3-4C14-953C-3230861F75C5}">
      <dgm:prSet custT="1"/>
      <dgm:spPr>
        <a:solidFill>
          <a:schemeClr val="tx2">
            <a:alpha val="50000"/>
          </a:schemeClr>
        </a:solidFill>
      </dgm:spPr>
      <dgm:t>
        <a:bodyPr/>
        <a:lstStyle/>
        <a:p>
          <a:pPr rtl="0"/>
          <a:r>
            <a:rPr lang="zh-TW" altLang="en-US" sz="3200" dirty="0" smtClean="0">
              <a:solidFill>
                <a:schemeClr val="tx1"/>
              </a:solidFill>
            </a:rPr>
            <a:t>騰訊課堂</a:t>
          </a:r>
          <a:endParaRPr lang="zh-TW" altLang="en-US" sz="3200" dirty="0">
            <a:solidFill>
              <a:schemeClr val="tx1"/>
            </a:solidFill>
          </a:endParaRPr>
        </a:p>
      </dgm:t>
    </dgm:pt>
    <dgm:pt modelId="{7EBCB91C-D6FA-4880-B6C1-279DD45FD830}" type="parTrans" cxnId="{A1FCCAA2-871F-4D4F-A85C-11D6AC20A3EC}">
      <dgm:prSet/>
      <dgm:spPr/>
      <dgm:t>
        <a:bodyPr/>
        <a:lstStyle/>
        <a:p>
          <a:endParaRPr lang="zh-TW" altLang="en-US" sz="2000">
            <a:solidFill>
              <a:schemeClr val="tx1"/>
            </a:solidFill>
          </a:endParaRPr>
        </a:p>
      </dgm:t>
    </dgm:pt>
    <dgm:pt modelId="{1BBB85CB-5EFE-4201-B33E-C43C1688E777}" type="sibTrans" cxnId="{A1FCCAA2-871F-4D4F-A85C-11D6AC20A3EC}">
      <dgm:prSet/>
      <dgm:spPr/>
      <dgm:t>
        <a:bodyPr/>
        <a:lstStyle/>
        <a:p>
          <a:endParaRPr lang="zh-TW" altLang="en-US" sz="2000">
            <a:solidFill>
              <a:schemeClr val="tx1"/>
            </a:solidFill>
          </a:endParaRPr>
        </a:p>
      </dgm:t>
    </dgm:pt>
    <dgm:pt modelId="{6DBC4760-6804-4B11-A83A-DCF7AA8D7219}" type="pres">
      <dgm:prSet presAssocID="{ADD7BACE-C0E3-4E26-82D4-3E448E395EBE}" presName="compositeShape" presStyleCnt="0">
        <dgm:presLayoutVars>
          <dgm:chMax val="7"/>
          <dgm:dir/>
          <dgm:resizeHandles val="exact"/>
        </dgm:presLayoutVars>
      </dgm:prSet>
      <dgm:spPr/>
    </dgm:pt>
    <dgm:pt modelId="{258116C7-5512-40BE-8E8A-8E884F1DC7A5}" type="pres">
      <dgm:prSet presAssocID="{792672E9-97EB-4AB5-8C9A-B9B55429228D}" presName="circ1" presStyleLbl="vennNode1" presStyleIdx="0" presStyleCnt="4"/>
      <dgm:spPr/>
      <dgm:t>
        <a:bodyPr/>
        <a:lstStyle/>
        <a:p>
          <a:endParaRPr lang="zh-TW" altLang="en-US"/>
        </a:p>
      </dgm:t>
    </dgm:pt>
    <dgm:pt modelId="{0BE2001F-B665-479C-8C41-CFFA694BA74D}" type="pres">
      <dgm:prSet presAssocID="{792672E9-97EB-4AB5-8C9A-B9B55429228D}" presName="circ1Tx" presStyleLbl="revTx" presStyleIdx="0" presStyleCnt="0">
        <dgm:presLayoutVars>
          <dgm:chMax val="0"/>
          <dgm:chPref val="0"/>
          <dgm:bulletEnabled val="1"/>
        </dgm:presLayoutVars>
      </dgm:prSet>
      <dgm:spPr/>
      <dgm:t>
        <a:bodyPr/>
        <a:lstStyle/>
        <a:p>
          <a:endParaRPr lang="zh-TW" altLang="en-US"/>
        </a:p>
      </dgm:t>
    </dgm:pt>
    <dgm:pt modelId="{0A5FC296-AA1B-4719-88BE-EA36D67CD6D9}" type="pres">
      <dgm:prSet presAssocID="{B30B25B6-6FA2-4EB2-BE26-05A4AAF2C1C5}" presName="circ2" presStyleLbl="vennNode1" presStyleIdx="1" presStyleCnt="4"/>
      <dgm:spPr/>
      <dgm:t>
        <a:bodyPr/>
        <a:lstStyle/>
        <a:p>
          <a:endParaRPr lang="zh-TW" altLang="en-US"/>
        </a:p>
      </dgm:t>
    </dgm:pt>
    <dgm:pt modelId="{90C374DB-74CD-43C1-B23F-8F2EF108533F}" type="pres">
      <dgm:prSet presAssocID="{B30B25B6-6FA2-4EB2-BE26-05A4AAF2C1C5}" presName="circ2Tx" presStyleLbl="revTx" presStyleIdx="0" presStyleCnt="0">
        <dgm:presLayoutVars>
          <dgm:chMax val="0"/>
          <dgm:chPref val="0"/>
          <dgm:bulletEnabled val="1"/>
        </dgm:presLayoutVars>
      </dgm:prSet>
      <dgm:spPr/>
      <dgm:t>
        <a:bodyPr/>
        <a:lstStyle/>
        <a:p>
          <a:endParaRPr lang="zh-TW" altLang="en-US"/>
        </a:p>
      </dgm:t>
    </dgm:pt>
    <dgm:pt modelId="{B309A8D7-C169-42BB-80F0-E38653AD428A}" type="pres">
      <dgm:prSet presAssocID="{2A87DB3A-9BAC-4E84-9538-964EA057CB3E}" presName="circ3" presStyleLbl="vennNode1" presStyleIdx="2" presStyleCnt="4"/>
      <dgm:spPr/>
      <dgm:t>
        <a:bodyPr/>
        <a:lstStyle/>
        <a:p>
          <a:endParaRPr lang="zh-TW" altLang="en-US"/>
        </a:p>
      </dgm:t>
    </dgm:pt>
    <dgm:pt modelId="{FC8EE466-ACC6-49F7-80C7-EEA375EBF773}" type="pres">
      <dgm:prSet presAssocID="{2A87DB3A-9BAC-4E84-9538-964EA057CB3E}" presName="circ3Tx" presStyleLbl="revTx" presStyleIdx="0" presStyleCnt="0">
        <dgm:presLayoutVars>
          <dgm:chMax val="0"/>
          <dgm:chPref val="0"/>
          <dgm:bulletEnabled val="1"/>
        </dgm:presLayoutVars>
      </dgm:prSet>
      <dgm:spPr/>
      <dgm:t>
        <a:bodyPr/>
        <a:lstStyle/>
        <a:p>
          <a:endParaRPr lang="zh-TW" altLang="en-US"/>
        </a:p>
      </dgm:t>
    </dgm:pt>
    <dgm:pt modelId="{0042B330-54D9-4234-9171-4ADC6D5A33DB}" type="pres">
      <dgm:prSet presAssocID="{62CAF175-BCD3-4C14-953C-3230861F75C5}" presName="circ4" presStyleLbl="vennNode1" presStyleIdx="3" presStyleCnt="4"/>
      <dgm:spPr/>
    </dgm:pt>
    <dgm:pt modelId="{FFDDB5B0-BC09-401B-9A9F-C8B270E55234}" type="pres">
      <dgm:prSet presAssocID="{62CAF175-BCD3-4C14-953C-3230861F75C5}" presName="circ4Tx" presStyleLbl="revTx" presStyleIdx="0" presStyleCnt="0">
        <dgm:presLayoutVars>
          <dgm:chMax val="0"/>
          <dgm:chPref val="0"/>
          <dgm:bulletEnabled val="1"/>
        </dgm:presLayoutVars>
      </dgm:prSet>
      <dgm:spPr/>
    </dgm:pt>
  </dgm:ptLst>
  <dgm:cxnLst>
    <dgm:cxn modelId="{CD931CA6-EA70-43F7-89B0-F474D941E834}" type="presOf" srcId="{2A87DB3A-9BAC-4E84-9538-964EA057CB3E}" destId="{B309A8D7-C169-42BB-80F0-E38653AD428A}" srcOrd="0" destOrd="0" presId="urn:microsoft.com/office/officeart/2005/8/layout/venn1"/>
    <dgm:cxn modelId="{1A493FB5-F3A5-4553-9B94-12978719CE2F}" type="presOf" srcId="{62CAF175-BCD3-4C14-953C-3230861F75C5}" destId="{FFDDB5B0-BC09-401B-9A9F-C8B270E55234}" srcOrd="1" destOrd="0" presId="urn:microsoft.com/office/officeart/2005/8/layout/venn1"/>
    <dgm:cxn modelId="{6FC50E0C-BF4C-49FB-B8C4-A9FF45E0BFEF}" srcId="{ADD7BACE-C0E3-4E26-82D4-3E448E395EBE}" destId="{792672E9-97EB-4AB5-8C9A-B9B55429228D}" srcOrd="0" destOrd="0" parTransId="{399F5050-84E0-4D12-984E-3E59CAB23B92}" sibTransId="{E6521462-D636-442B-8C39-AB96321184FA}"/>
    <dgm:cxn modelId="{0EF403BE-E05D-497A-AE4F-5715728A1587}" type="presOf" srcId="{2A87DB3A-9BAC-4E84-9538-964EA057CB3E}" destId="{FC8EE466-ACC6-49F7-80C7-EEA375EBF773}" srcOrd="1" destOrd="0" presId="urn:microsoft.com/office/officeart/2005/8/layout/venn1"/>
    <dgm:cxn modelId="{B4DD97E7-E84B-461D-98F0-76DA9C6228D5}" type="presOf" srcId="{B30B25B6-6FA2-4EB2-BE26-05A4AAF2C1C5}" destId="{0A5FC296-AA1B-4719-88BE-EA36D67CD6D9}" srcOrd="0" destOrd="0" presId="urn:microsoft.com/office/officeart/2005/8/layout/venn1"/>
    <dgm:cxn modelId="{6C852934-BA5D-4BCA-94FA-E9F61116183B}" type="presOf" srcId="{792672E9-97EB-4AB5-8C9A-B9B55429228D}" destId="{0BE2001F-B665-479C-8C41-CFFA694BA74D}" srcOrd="1" destOrd="0" presId="urn:microsoft.com/office/officeart/2005/8/layout/venn1"/>
    <dgm:cxn modelId="{10B1F848-F75C-4D81-8E33-D00BE8E9A1AA}" type="presOf" srcId="{62CAF175-BCD3-4C14-953C-3230861F75C5}" destId="{0042B330-54D9-4234-9171-4ADC6D5A33DB}" srcOrd="0" destOrd="0" presId="urn:microsoft.com/office/officeart/2005/8/layout/venn1"/>
    <dgm:cxn modelId="{5B3A736D-3527-4011-BC4B-110C997207B8}" type="presOf" srcId="{B30B25B6-6FA2-4EB2-BE26-05A4AAF2C1C5}" destId="{90C374DB-74CD-43C1-B23F-8F2EF108533F}" srcOrd="1" destOrd="0" presId="urn:microsoft.com/office/officeart/2005/8/layout/venn1"/>
    <dgm:cxn modelId="{C1A20578-3C40-43F1-BBFB-4F33420BAE9C}" type="presOf" srcId="{792672E9-97EB-4AB5-8C9A-B9B55429228D}" destId="{258116C7-5512-40BE-8E8A-8E884F1DC7A5}" srcOrd="0" destOrd="0" presId="urn:microsoft.com/office/officeart/2005/8/layout/venn1"/>
    <dgm:cxn modelId="{1E923891-2193-4074-864F-D34D3CA57F13}" srcId="{ADD7BACE-C0E3-4E26-82D4-3E448E395EBE}" destId="{2A87DB3A-9BAC-4E84-9538-964EA057CB3E}" srcOrd="2" destOrd="0" parTransId="{66D1628A-16C1-427E-80A5-9517A4091BD8}" sibTransId="{83046F17-1077-49B3-945C-EDDA022037CA}"/>
    <dgm:cxn modelId="{A1FCCAA2-871F-4D4F-A85C-11D6AC20A3EC}" srcId="{ADD7BACE-C0E3-4E26-82D4-3E448E395EBE}" destId="{62CAF175-BCD3-4C14-953C-3230861F75C5}" srcOrd="3" destOrd="0" parTransId="{7EBCB91C-D6FA-4880-B6C1-279DD45FD830}" sibTransId="{1BBB85CB-5EFE-4201-B33E-C43C1688E777}"/>
    <dgm:cxn modelId="{E8F306F5-1966-42FD-9395-C97AFF181EB3}" type="presOf" srcId="{ADD7BACE-C0E3-4E26-82D4-3E448E395EBE}" destId="{6DBC4760-6804-4B11-A83A-DCF7AA8D7219}" srcOrd="0" destOrd="0" presId="urn:microsoft.com/office/officeart/2005/8/layout/venn1"/>
    <dgm:cxn modelId="{CEACB84E-B36A-47AA-BE1D-34153448E924}" srcId="{ADD7BACE-C0E3-4E26-82D4-3E448E395EBE}" destId="{B30B25B6-6FA2-4EB2-BE26-05A4AAF2C1C5}" srcOrd="1" destOrd="0" parTransId="{75E0CAE4-405D-4F84-BC70-C6B9EC68DD9F}" sibTransId="{B96F544A-40B1-442B-8C4F-6B2FE97745DE}"/>
    <dgm:cxn modelId="{5ACEA9C1-0EEA-41A7-A978-075CA673B5FA}" type="presParOf" srcId="{6DBC4760-6804-4B11-A83A-DCF7AA8D7219}" destId="{258116C7-5512-40BE-8E8A-8E884F1DC7A5}" srcOrd="0" destOrd="0" presId="urn:microsoft.com/office/officeart/2005/8/layout/venn1"/>
    <dgm:cxn modelId="{EC0E8D71-779B-4F69-BC87-BD81F984BCA9}" type="presParOf" srcId="{6DBC4760-6804-4B11-A83A-DCF7AA8D7219}" destId="{0BE2001F-B665-479C-8C41-CFFA694BA74D}" srcOrd="1" destOrd="0" presId="urn:microsoft.com/office/officeart/2005/8/layout/venn1"/>
    <dgm:cxn modelId="{A2B9AC95-DA5B-4D08-9296-FED9DF4255E5}" type="presParOf" srcId="{6DBC4760-6804-4B11-A83A-DCF7AA8D7219}" destId="{0A5FC296-AA1B-4719-88BE-EA36D67CD6D9}" srcOrd="2" destOrd="0" presId="urn:microsoft.com/office/officeart/2005/8/layout/venn1"/>
    <dgm:cxn modelId="{E6437A90-3E35-41DE-B7D5-F8E66D039C85}" type="presParOf" srcId="{6DBC4760-6804-4B11-A83A-DCF7AA8D7219}" destId="{90C374DB-74CD-43C1-B23F-8F2EF108533F}" srcOrd="3" destOrd="0" presId="urn:microsoft.com/office/officeart/2005/8/layout/venn1"/>
    <dgm:cxn modelId="{90DB7BDB-B5A4-4473-AB46-9CC8C2AB11F2}" type="presParOf" srcId="{6DBC4760-6804-4B11-A83A-DCF7AA8D7219}" destId="{B309A8D7-C169-42BB-80F0-E38653AD428A}" srcOrd="4" destOrd="0" presId="urn:microsoft.com/office/officeart/2005/8/layout/venn1"/>
    <dgm:cxn modelId="{70B6A79A-F3B0-4BA1-A903-808D7D68B7BC}" type="presParOf" srcId="{6DBC4760-6804-4B11-A83A-DCF7AA8D7219}" destId="{FC8EE466-ACC6-49F7-80C7-EEA375EBF773}" srcOrd="5" destOrd="0" presId="urn:microsoft.com/office/officeart/2005/8/layout/venn1"/>
    <dgm:cxn modelId="{C41F4286-16BA-4014-A6EE-0B500F5AAB08}" type="presParOf" srcId="{6DBC4760-6804-4B11-A83A-DCF7AA8D7219}" destId="{0042B330-54D9-4234-9171-4ADC6D5A33DB}" srcOrd="6" destOrd="0" presId="urn:microsoft.com/office/officeart/2005/8/layout/venn1"/>
    <dgm:cxn modelId="{254C84A3-297B-491A-AFC9-EA10A0A41B50}" type="presParOf" srcId="{6DBC4760-6804-4B11-A83A-DCF7AA8D7219}" destId="{FFDDB5B0-BC09-401B-9A9F-C8B270E55234}"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DF68CFA-123E-40C6-BA38-36DFAB94AC24}"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zh-TW" altLang="en-US"/>
        </a:p>
      </dgm:t>
    </dgm:pt>
    <dgm:pt modelId="{A1B9E18C-7278-4B8D-8E00-E0431924F439}">
      <dgm:prSet/>
      <dgm:spPr>
        <a:solidFill>
          <a:srgbClr val="1A232F">
            <a:alpha val="50000"/>
          </a:srgbClr>
        </a:solidFill>
      </dgm:spPr>
      <dgm:t>
        <a:bodyPr/>
        <a:lstStyle/>
        <a:p>
          <a:pPr rtl="0"/>
          <a:r>
            <a:rPr lang="zh-TW" dirty="0" smtClean="0"/>
            <a:t>名師</a:t>
          </a:r>
          <a:endParaRPr lang="zh-TW" dirty="0"/>
        </a:p>
      </dgm:t>
    </dgm:pt>
    <dgm:pt modelId="{804E42BB-B6A4-4679-A614-E602CA366190}" type="parTrans" cxnId="{D9EA459D-7235-4718-8696-385B67297106}">
      <dgm:prSet/>
      <dgm:spPr/>
      <dgm:t>
        <a:bodyPr/>
        <a:lstStyle/>
        <a:p>
          <a:endParaRPr lang="zh-TW" altLang="en-US"/>
        </a:p>
      </dgm:t>
    </dgm:pt>
    <dgm:pt modelId="{A53B357C-8A39-41A0-B2CF-B2F79B37CA82}" type="sibTrans" cxnId="{D9EA459D-7235-4718-8696-385B67297106}">
      <dgm:prSet/>
      <dgm:spPr/>
      <dgm:t>
        <a:bodyPr/>
        <a:lstStyle/>
        <a:p>
          <a:endParaRPr lang="zh-TW" altLang="en-US"/>
        </a:p>
      </dgm:t>
    </dgm:pt>
    <dgm:pt modelId="{49C459AB-3F59-4353-AD00-281D277E3E1A}">
      <dgm:prSet/>
      <dgm:spPr>
        <a:solidFill>
          <a:srgbClr val="D2B46B">
            <a:alpha val="50000"/>
          </a:srgbClr>
        </a:solidFill>
      </dgm:spPr>
      <dgm:t>
        <a:bodyPr/>
        <a:lstStyle/>
        <a:p>
          <a:pPr rtl="0"/>
          <a:r>
            <a:rPr lang="zh-TW" altLang="en-US" dirty="0" smtClean="0"/>
            <a:t> </a:t>
          </a:r>
          <a:endParaRPr lang="zh-TW" dirty="0"/>
        </a:p>
      </dgm:t>
    </dgm:pt>
    <dgm:pt modelId="{AB3FFCEB-60F9-4EFF-B563-7B2C10E446F5}" type="parTrans" cxnId="{60AB6695-7122-4D55-BE8A-86B16E37F79C}">
      <dgm:prSet/>
      <dgm:spPr/>
      <dgm:t>
        <a:bodyPr/>
        <a:lstStyle/>
        <a:p>
          <a:endParaRPr lang="zh-TW" altLang="en-US"/>
        </a:p>
      </dgm:t>
    </dgm:pt>
    <dgm:pt modelId="{F03A6877-6C0D-46F4-BBEA-3A6215FDCCC1}" type="sibTrans" cxnId="{60AB6695-7122-4D55-BE8A-86B16E37F79C}">
      <dgm:prSet/>
      <dgm:spPr/>
      <dgm:t>
        <a:bodyPr/>
        <a:lstStyle/>
        <a:p>
          <a:endParaRPr lang="zh-TW" altLang="en-US"/>
        </a:p>
      </dgm:t>
    </dgm:pt>
    <dgm:pt modelId="{9603F543-866E-4BB2-9525-262C4B1EB209}">
      <dgm:prSet custT="1"/>
      <dgm:spPr/>
      <dgm:t>
        <a:bodyPr/>
        <a:lstStyle/>
        <a:p>
          <a:pPr rtl="0"/>
          <a:r>
            <a:rPr lang="zh-TW" altLang="en-US" sz="2000" dirty="0" smtClean="0"/>
            <a:t>吸引用戶</a:t>
          </a:r>
          <a:endParaRPr lang="zh-TW" altLang="en-US" sz="2000" dirty="0"/>
        </a:p>
      </dgm:t>
    </dgm:pt>
    <dgm:pt modelId="{79A8A9CC-7AC7-47C8-AE36-1FA8E34C1342}" type="parTrans" cxnId="{DF69305C-478E-4D3F-89D8-E231B79F92D5}">
      <dgm:prSet/>
      <dgm:spPr/>
      <dgm:t>
        <a:bodyPr/>
        <a:lstStyle/>
        <a:p>
          <a:endParaRPr lang="zh-TW" altLang="en-US"/>
        </a:p>
      </dgm:t>
    </dgm:pt>
    <dgm:pt modelId="{68F4A04D-6970-4DCD-BEB4-84F8A7C117E5}" type="sibTrans" cxnId="{DF69305C-478E-4D3F-89D8-E231B79F92D5}">
      <dgm:prSet/>
      <dgm:spPr/>
      <dgm:t>
        <a:bodyPr/>
        <a:lstStyle/>
        <a:p>
          <a:endParaRPr lang="zh-TW" altLang="en-US"/>
        </a:p>
      </dgm:t>
    </dgm:pt>
    <dgm:pt modelId="{66BF5DED-F72C-4847-8040-97428114A3E4}">
      <dgm:prSet/>
      <dgm:spPr>
        <a:solidFill>
          <a:schemeClr val="accent4">
            <a:lumMod val="75000"/>
            <a:alpha val="50000"/>
          </a:schemeClr>
        </a:solidFill>
      </dgm:spPr>
      <dgm:t>
        <a:bodyPr/>
        <a:lstStyle/>
        <a:p>
          <a:pPr rtl="0"/>
          <a:r>
            <a:rPr lang="zh-TW" dirty="0" smtClean="0"/>
            <a:t>學生</a:t>
          </a:r>
          <a:endParaRPr lang="zh-TW" dirty="0"/>
        </a:p>
      </dgm:t>
    </dgm:pt>
    <dgm:pt modelId="{5B607E45-930A-46DA-8949-5EB3E94C4B3E}" type="parTrans" cxnId="{BC794097-A702-4049-AB9E-653255D914EE}">
      <dgm:prSet/>
      <dgm:spPr/>
      <dgm:t>
        <a:bodyPr/>
        <a:lstStyle/>
        <a:p>
          <a:endParaRPr lang="zh-TW" altLang="en-US"/>
        </a:p>
      </dgm:t>
    </dgm:pt>
    <dgm:pt modelId="{1C1AEF90-18EC-445A-9C00-23DAB0699A24}" type="sibTrans" cxnId="{BC794097-A702-4049-AB9E-653255D914EE}">
      <dgm:prSet/>
      <dgm:spPr/>
      <dgm:t>
        <a:bodyPr/>
        <a:lstStyle/>
        <a:p>
          <a:endParaRPr lang="zh-TW" altLang="en-US"/>
        </a:p>
      </dgm:t>
    </dgm:pt>
    <dgm:pt modelId="{0E1446C9-4694-4920-BAF9-FD3F7484B4D3}">
      <dgm:prSet custT="1"/>
      <dgm:spPr>
        <a:solidFill>
          <a:schemeClr val="tx2">
            <a:alpha val="50000"/>
          </a:schemeClr>
        </a:solidFill>
      </dgm:spPr>
      <dgm:t>
        <a:bodyPr/>
        <a:lstStyle/>
        <a:p>
          <a:pPr rtl="0"/>
          <a:r>
            <a:rPr lang="zh-TW" altLang="en-US" sz="2000" dirty="0" smtClean="0"/>
            <a:t>反饋結果</a:t>
          </a:r>
          <a:endParaRPr lang="zh-TW" altLang="en-US" sz="2000" dirty="0"/>
        </a:p>
      </dgm:t>
    </dgm:pt>
    <dgm:pt modelId="{F42C4DD5-2121-4F4E-B36F-2B33F890BDBF}" type="parTrans" cxnId="{7341320B-3FCD-4B5B-A024-5674DDC9DD36}">
      <dgm:prSet/>
      <dgm:spPr/>
      <dgm:t>
        <a:bodyPr/>
        <a:lstStyle/>
        <a:p>
          <a:endParaRPr lang="zh-TW" altLang="en-US"/>
        </a:p>
      </dgm:t>
    </dgm:pt>
    <dgm:pt modelId="{1A415F6D-34AD-4AD7-A60F-C5505086C3EF}" type="sibTrans" cxnId="{7341320B-3FCD-4B5B-A024-5674DDC9DD36}">
      <dgm:prSet/>
      <dgm:spPr/>
      <dgm:t>
        <a:bodyPr/>
        <a:lstStyle/>
        <a:p>
          <a:endParaRPr lang="zh-TW" altLang="en-US"/>
        </a:p>
      </dgm:t>
    </dgm:pt>
    <dgm:pt modelId="{CD382545-228A-41DD-85FC-1D011A974F41}" type="pres">
      <dgm:prSet presAssocID="{BDF68CFA-123E-40C6-BA38-36DFAB94AC24}" presName="composite" presStyleCnt="0">
        <dgm:presLayoutVars>
          <dgm:chMax val="1"/>
          <dgm:dir/>
          <dgm:resizeHandles val="exact"/>
        </dgm:presLayoutVars>
      </dgm:prSet>
      <dgm:spPr/>
    </dgm:pt>
    <dgm:pt modelId="{243CD7D9-C1DA-4AAC-BE15-13162D0D9CB4}" type="pres">
      <dgm:prSet presAssocID="{BDF68CFA-123E-40C6-BA38-36DFAB94AC24}" presName="radial" presStyleCnt="0">
        <dgm:presLayoutVars>
          <dgm:animLvl val="ctr"/>
        </dgm:presLayoutVars>
      </dgm:prSet>
      <dgm:spPr/>
    </dgm:pt>
    <dgm:pt modelId="{D13EFD87-F6FF-4B0F-8137-20C38C7CCCCB}" type="pres">
      <dgm:prSet presAssocID="{49C459AB-3F59-4353-AD00-281D277E3E1A}" presName="centerShape" presStyleLbl="vennNode1" presStyleIdx="0" presStyleCnt="5" custScaleX="128907" custScaleY="66668"/>
      <dgm:spPr/>
      <dgm:t>
        <a:bodyPr/>
        <a:lstStyle/>
        <a:p>
          <a:endParaRPr lang="zh-TW" altLang="en-US"/>
        </a:p>
      </dgm:t>
    </dgm:pt>
    <dgm:pt modelId="{AABAAD4F-776E-4E8F-9B63-4625BDFE7616}" type="pres">
      <dgm:prSet presAssocID="{9603F543-866E-4BB2-9525-262C4B1EB209}" presName="node" presStyleLbl="vennNode1" presStyleIdx="1" presStyleCnt="5">
        <dgm:presLayoutVars>
          <dgm:bulletEnabled val="1"/>
        </dgm:presLayoutVars>
      </dgm:prSet>
      <dgm:spPr/>
      <dgm:t>
        <a:bodyPr/>
        <a:lstStyle/>
        <a:p>
          <a:endParaRPr lang="zh-TW" altLang="en-US"/>
        </a:p>
      </dgm:t>
    </dgm:pt>
    <dgm:pt modelId="{8AA89B5C-D683-4BDC-AB9E-8FDAE4CB042C}" type="pres">
      <dgm:prSet presAssocID="{66BF5DED-F72C-4847-8040-97428114A3E4}" presName="node" presStyleLbl="vennNode1" presStyleIdx="2" presStyleCnt="5" custRadScaleRad="153934" custRadScaleInc="2049">
        <dgm:presLayoutVars>
          <dgm:bulletEnabled val="1"/>
        </dgm:presLayoutVars>
      </dgm:prSet>
      <dgm:spPr/>
      <dgm:t>
        <a:bodyPr/>
        <a:lstStyle/>
        <a:p>
          <a:endParaRPr lang="zh-TW" altLang="en-US"/>
        </a:p>
      </dgm:t>
    </dgm:pt>
    <dgm:pt modelId="{5DBA6475-6C96-4ABF-A909-14051DD2E2E2}" type="pres">
      <dgm:prSet presAssocID="{0E1446C9-4694-4920-BAF9-FD3F7484B4D3}" presName="node" presStyleLbl="vennNode1" presStyleIdx="3" presStyleCnt="5">
        <dgm:presLayoutVars>
          <dgm:bulletEnabled val="1"/>
        </dgm:presLayoutVars>
      </dgm:prSet>
      <dgm:spPr/>
      <dgm:t>
        <a:bodyPr/>
        <a:lstStyle/>
        <a:p>
          <a:endParaRPr lang="zh-TW" altLang="en-US"/>
        </a:p>
      </dgm:t>
    </dgm:pt>
    <dgm:pt modelId="{37D57C0F-C608-440F-87DC-18298FD5F4EE}" type="pres">
      <dgm:prSet presAssocID="{A1B9E18C-7278-4B8D-8E00-E0431924F439}" presName="node" presStyleLbl="vennNode1" presStyleIdx="4" presStyleCnt="5" custRadScaleRad="155003" custRadScaleInc="-2035">
        <dgm:presLayoutVars>
          <dgm:bulletEnabled val="1"/>
        </dgm:presLayoutVars>
      </dgm:prSet>
      <dgm:spPr/>
    </dgm:pt>
  </dgm:ptLst>
  <dgm:cxnLst>
    <dgm:cxn modelId="{DF69305C-478E-4D3F-89D8-E231B79F92D5}" srcId="{49C459AB-3F59-4353-AD00-281D277E3E1A}" destId="{9603F543-866E-4BB2-9525-262C4B1EB209}" srcOrd="0" destOrd="0" parTransId="{79A8A9CC-7AC7-47C8-AE36-1FA8E34C1342}" sibTransId="{68F4A04D-6970-4DCD-BEB4-84F8A7C117E5}"/>
    <dgm:cxn modelId="{3D19BADD-84D4-4C83-8AE5-949CB6923F7F}" type="presOf" srcId="{0E1446C9-4694-4920-BAF9-FD3F7484B4D3}" destId="{5DBA6475-6C96-4ABF-A909-14051DD2E2E2}" srcOrd="0" destOrd="0" presId="urn:microsoft.com/office/officeart/2005/8/layout/radial3"/>
    <dgm:cxn modelId="{BC794097-A702-4049-AB9E-653255D914EE}" srcId="{49C459AB-3F59-4353-AD00-281D277E3E1A}" destId="{66BF5DED-F72C-4847-8040-97428114A3E4}" srcOrd="1" destOrd="0" parTransId="{5B607E45-930A-46DA-8949-5EB3E94C4B3E}" sibTransId="{1C1AEF90-18EC-445A-9C00-23DAB0699A24}"/>
    <dgm:cxn modelId="{E1151E41-1726-4A9F-AA51-F57BF3258C34}" type="presOf" srcId="{BDF68CFA-123E-40C6-BA38-36DFAB94AC24}" destId="{CD382545-228A-41DD-85FC-1D011A974F41}" srcOrd="0" destOrd="0" presId="urn:microsoft.com/office/officeart/2005/8/layout/radial3"/>
    <dgm:cxn modelId="{3BB723A1-8D0B-4734-8D29-987D2305D21F}" type="presOf" srcId="{A1B9E18C-7278-4B8D-8E00-E0431924F439}" destId="{37D57C0F-C608-440F-87DC-18298FD5F4EE}" srcOrd="0" destOrd="0" presId="urn:microsoft.com/office/officeart/2005/8/layout/radial3"/>
    <dgm:cxn modelId="{D48AAA67-802B-42A6-BCA4-2A244FC70F6E}" type="presOf" srcId="{9603F543-866E-4BB2-9525-262C4B1EB209}" destId="{AABAAD4F-776E-4E8F-9B63-4625BDFE7616}" srcOrd="0" destOrd="0" presId="urn:microsoft.com/office/officeart/2005/8/layout/radial3"/>
    <dgm:cxn modelId="{94DFAA5A-31B6-4101-9733-0B4946D3F1ED}" type="presOf" srcId="{66BF5DED-F72C-4847-8040-97428114A3E4}" destId="{8AA89B5C-D683-4BDC-AB9E-8FDAE4CB042C}" srcOrd="0" destOrd="0" presId="urn:microsoft.com/office/officeart/2005/8/layout/radial3"/>
    <dgm:cxn modelId="{BE09DD20-58D3-41BA-9CDA-B856B59C7770}" type="presOf" srcId="{49C459AB-3F59-4353-AD00-281D277E3E1A}" destId="{D13EFD87-F6FF-4B0F-8137-20C38C7CCCCB}" srcOrd="0" destOrd="0" presId="urn:microsoft.com/office/officeart/2005/8/layout/radial3"/>
    <dgm:cxn modelId="{60AB6695-7122-4D55-BE8A-86B16E37F79C}" srcId="{BDF68CFA-123E-40C6-BA38-36DFAB94AC24}" destId="{49C459AB-3F59-4353-AD00-281D277E3E1A}" srcOrd="0" destOrd="0" parTransId="{AB3FFCEB-60F9-4EFF-B563-7B2C10E446F5}" sibTransId="{F03A6877-6C0D-46F4-BBEA-3A6215FDCCC1}"/>
    <dgm:cxn modelId="{7341320B-3FCD-4B5B-A024-5674DDC9DD36}" srcId="{49C459AB-3F59-4353-AD00-281D277E3E1A}" destId="{0E1446C9-4694-4920-BAF9-FD3F7484B4D3}" srcOrd="2" destOrd="0" parTransId="{F42C4DD5-2121-4F4E-B36F-2B33F890BDBF}" sibTransId="{1A415F6D-34AD-4AD7-A60F-C5505086C3EF}"/>
    <dgm:cxn modelId="{D9EA459D-7235-4718-8696-385B67297106}" srcId="{49C459AB-3F59-4353-AD00-281D277E3E1A}" destId="{A1B9E18C-7278-4B8D-8E00-E0431924F439}" srcOrd="3" destOrd="0" parTransId="{804E42BB-B6A4-4679-A614-E602CA366190}" sibTransId="{A53B357C-8A39-41A0-B2CF-B2F79B37CA82}"/>
    <dgm:cxn modelId="{F8A4410A-2268-44E5-9987-16E1E71E428C}" type="presParOf" srcId="{CD382545-228A-41DD-85FC-1D011A974F41}" destId="{243CD7D9-C1DA-4AAC-BE15-13162D0D9CB4}" srcOrd="0" destOrd="0" presId="urn:microsoft.com/office/officeart/2005/8/layout/radial3"/>
    <dgm:cxn modelId="{DFE46356-26C5-4EF3-8315-27F72D9FE520}" type="presParOf" srcId="{243CD7D9-C1DA-4AAC-BE15-13162D0D9CB4}" destId="{D13EFD87-F6FF-4B0F-8137-20C38C7CCCCB}" srcOrd="0" destOrd="0" presId="urn:microsoft.com/office/officeart/2005/8/layout/radial3"/>
    <dgm:cxn modelId="{46064E9E-C465-48DC-9171-BA016DEBD021}" type="presParOf" srcId="{243CD7D9-C1DA-4AAC-BE15-13162D0D9CB4}" destId="{AABAAD4F-776E-4E8F-9B63-4625BDFE7616}" srcOrd="1" destOrd="0" presId="urn:microsoft.com/office/officeart/2005/8/layout/radial3"/>
    <dgm:cxn modelId="{E59F1DA2-2059-49FD-9C0A-66359C1ECD8D}" type="presParOf" srcId="{243CD7D9-C1DA-4AAC-BE15-13162D0D9CB4}" destId="{8AA89B5C-D683-4BDC-AB9E-8FDAE4CB042C}" srcOrd="2" destOrd="0" presId="urn:microsoft.com/office/officeart/2005/8/layout/radial3"/>
    <dgm:cxn modelId="{411356B7-0641-494E-8FD3-D766714FA4D2}" type="presParOf" srcId="{243CD7D9-C1DA-4AAC-BE15-13162D0D9CB4}" destId="{5DBA6475-6C96-4ABF-A909-14051DD2E2E2}" srcOrd="3" destOrd="0" presId="urn:microsoft.com/office/officeart/2005/8/layout/radial3"/>
    <dgm:cxn modelId="{C4413992-3150-429F-999A-7F91A9B92372}" type="presParOf" srcId="{243CD7D9-C1DA-4AAC-BE15-13162D0D9CB4}" destId="{37D57C0F-C608-440F-87DC-18298FD5F4EE}"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6907948-A719-4646-9AC3-48B42550D7BD}" type="doc">
      <dgm:prSet loTypeId="urn:microsoft.com/office/officeart/2008/layout/PictureAccentList" loCatId="list" qsTypeId="urn:microsoft.com/office/officeart/2005/8/quickstyle/simple1" qsCatId="simple" csTypeId="urn:microsoft.com/office/officeart/2005/8/colors/colorful1" csCatId="colorful" phldr="1"/>
      <dgm:spPr/>
      <dgm:t>
        <a:bodyPr/>
        <a:lstStyle/>
        <a:p>
          <a:endParaRPr lang="zh-TW" altLang="en-US"/>
        </a:p>
      </dgm:t>
    </dgm:pt>
    <dgm:pt modelId="{80D875CB-F94B-42ED-87A4-BA1A7218F571}">
      <dgm:prSet/>
      <dgm:spPr>
        <a:solidFill>
          <a:srgbClr val="595857"/>
        </a:solidFill>
      </dgm:spPr>
      <dgm:t>
        <a:bodyPr vert="eaVert"/>
        <a:lstStyle/>
        <a:p>
          <a:pPr rtl="0"/>
          <a:r>
            <a:rPr lang="zh-TW" dirty="0" smtClean="0"/>
            <a:t>有道詞典</a:t>
          </a:r>
          <a:endParaRPr lang="zh-TW" dirty="0"/>
        </a:p>
      </dgm:t>
    </dgm:pt>
    <dgm:pt modelId="{7078A8D4-2920-4244-BCD5-4731A89EB201}" type="parTrans" cxnId="{0B3DB53A-9AB0-4DE7-8934-D6D643A0A9F5}">
      <dgm:prSet/>
      <dgm:spPr/>
      <dgm:t>
        <a:bodyPr/>
        <a:lstStyle/>
        <a:p>
          <a:endParaRPr lang="zh-TW" altLang="en-US"/>
        </a:p>
      </dgm:t>
    </dgm:pt>
    <dgm:pt modelId="{1ABCD9E1-C904-4BC5-8148-7AE2C1F69AD7}" type="sibTrans" cxnId="{0B3DB53A-9AB0-4DE7-8934-D6D643A0A9F5}">
      <dgm:prSet/>
      <dgm:spPr/>
      <dgm:t>
        <a:bodyPr/>
        <a:lstStyle/>
        <a:p>
          <a:endParaRPr lang="zh-TW" altLang="en-US"/>
        </a:p>
      </dgm:t>
    </dgm:pt>
    <dgm:pt modelId="{40698F07-8B69-480A-B8CC-FE2D172413AA}">
      <dgm:prSet/>
      <dgm:spPr/>
      <dgm:t>
        <a:bodyPr vert="eaVert"/>
        <a:lstStyle/>
        <a:p>
          <a:pPr rtl="0"/>
          <a:r>
            <a:rPr lang="zh-TW" dirty="0" smtClean="0"/>
            <a:t>有道翻譯</a:t>
          </a:r>
          <a:endParaRPr lang="zh-TW" dirty="0"/>
        </a:p>
      </dgm:t>
    </dgm:pt>
    <dgm:pt modelId="{0AF79F05-3825-43C5-819F-CD7AA0E022FD}" type="parTrans" cxnId="{7E351B19-BB29-4E62-BB41-1D1438B51276}">
      <dgm:prSet/>
      <dgm:spPr/>
      <dgm:t>
        <a:bodyPr/>
        <a:lstStyle/>
        <a:p>
          <a:endParaRPr lang="zh-TW" altLang="en-US"/>
        </a:p>
      </dgm:t>
    </dgm:pt>
    <dgm:pt modelId="{D334B515-75B1-444C-9043-3A5A010B65F9}" type="sibTrans" cxnId="{7E351B19-BB29-4E62-BB41-1D1438B51276}">
      <dgm:prSet/>
      <dgm:spPr/>
      <dgm:t>
        <a:bodyPr/>
        <a:lstStyle/>
        <a:p>
          <a:endParaRPr lang="zh-TW" altLang="en-US"/>
        </a:p>
      </dgm:t>
    </dgm:pt>
    <dgm:pt modelId="{B6F33F0B-1EA7-4304-A0E5-9040BB111324}">
      <dgm:prSet/>
      <dgm:spPr>
        <a:solidFill>
          <a:srgbClr val="B69C5C"/>
        </a:solidFill>
      </dgm:spPr>
      <dgm:t>
        <a:bodyPr vert="eaVert"/>
        <a:lstStyle/>
        <a:p>
          <a:pPr rtl="0"/>
          <a:r>
            <a:rPr lang="zh-TW" dirty="0" smtClean="0"/>
            <a:t>有道學堂</a:t>
          </a:r>
          <a:endParaRPr lang="zh-TW" dirty="0"/>
        </a:p>
      </dgm:t>
    </dgm:pt>
    <dgm:pt modelId="{94FB99D2-8E92-42C4-B1B3-9AC387358A47}" type="parTrans" cxnId="{5AC9DD4F-9B0D-49CF-BEEC-6AC09913C7FE}">
      <dgm:prSet/>
      <dgm:spPr/>
      <dgm:t>
        <a:bodyPr/>
        <a:lstStyle/>
        <a:p>
          <a:endParaRPr lang="zh-TW" altLang="en-US"/>
        </a:p>
      </dgm:t>
    </dgm:pt>
    <dgm:pt modelId="{5796785C-01CA-4B02-B3E6-FD6339607D0F}" type="sibTrans" cxnId="{5AC9DD4F-9B0D-49CF-BEEC-6AC09913C7FE}">
      <dgm:prSet/>
      <dgm:spPr/>
      <dgm:t>
        <a:bodyPr/>
        <a:lstStyle/>
        <a:p>
          <a:endParaRPr lang="zh-TW" altLang="en-US"/>
        </a:p>
      </dgm:t>
    </dgm:pt>
    <dgm:pt modelId="{7831BAAD-9BA3-461C-AEE3-7E6DB8996E1C}">
      <dgm:prSet/>
      <dgm:spPr>
        <a:solidFill>
          <a:schemeClr val="tx2"/>
        </a:solidFill>
      </dgm:spPr>
      <dgm:t>
        <a:bodyPr vert="eaVert"/>
        <a:lstStyle/>
        <a:p>
          <a:pPr rtl="0"/>
          <a:r>
            <a:rPr lang="zh-TW" dirty="0" smtClean="0"/>
            <a:t>口語大師</a:t>
          </a:r>
          <a:endParaRPr lang="zh-TW" dirty="0"/>
        </a:p>
      </dgm:t>
    </dgm:pt>
    <dgm:pt modelId="{7B456155-C45A-485C-AB8A-05AD660F2E15}" type="parTrans" cxnId="{E749D501-8FC5-4C97-AF83-CD4A12870A71}">
      <dgm:prSet/>
      <dgm:spPr/>
      <dgm:t>
        <a:bodyPr/>
        <a:lstStyle/>
        <a:p>
          <a:endParaRPr lang="zh-TW" altLang="en-US"/>
        </a:p>
      </dgm:t>
    </dgm:pt>
    <dgm:pt modelId="{3CDD6152-8EA8-41A3-A15D-B5F0482ABE1A}" type="sibTrans" cxnId="{E749D501-8FC5-4C97-AF83-CD4A12870A71}">
      <dgm:prSet/>
      <dgm:spPr/>
      <dgm:t>
        <a:bodyPr/>
        <a:lstStyle/>
        <a:p>
          <a:endParaRPr lang="zh-TW" altLang="en-US"/>
        </a:p>
      </dgm:t>
    </dgm:pt>
    <dgm:pt modelId="{B7FA7C18-B7D9-44FE-9FE7-EB0DD94B5E41}">
      <dgm:prSet/>
      <dgm:spPr>
        <a:solidFill>
          <a:srgbClr val="1A232F"/>
        </a:solidFill>
      </dgm:spPr>
      <dgm:t>
        <a:bodyPr vert="eaVert"/>
        <a:lstStyle/>
        <a:p>
          <a:pPr rtl="0"/>
          <a:r>
            <a:rPr lang="en-US" dirty="0" smtClean="0"/>
            <a:t>GRE</a:t>
          </a:r>
          <a:r>
            <a:rPr lang="zh-TW" dirty="0" smtClean="0"/>
            <a:t>模考</a:t>
          </a:r>
          <a:endParaRPr lang="zh-TW" dirty="0"/>
        </a:p>
      </dgm:t>
    </dgm:pt>
    <dgm:pt modelId="{E06F52BB-E0BE-46E4-A190-3FCBF4EBF7CE}" type="parTrans" cxnId="{0E765236-511A-4BBB-8895-F6411A56D8FD}">
      <dgm:prSet/>
      <dgm:spPr/>
      <dgm:t>
        <a:bodyPr/>
        <a:lstStyle/>
        <a:p>
          <a:endParaRPr lang="zh-TW" altLang="en-US"/>
        </a:p>
      </dgm:t>
    </dgm:pt>
    <dgm:pt modelId="{678616B4-C6A0-4024-B2D0-FFEFF7680A45}" type="sibTrans" cxnId="{0E765236-511A-4BBB-8895-F6411A56D8FD}">
      <dgm:prSet/>
      <dgm:spPr/>
      <dgm:t>
        <a:bodyPr/>
        <a:lstStyle/>
        <a:p>
          <a:endParaRPr lang="zh-TW" altLang="en-US"/>
        </a:p>
      </dgm:t>
    </dgm:pt>
    <dgm:pt modelId="{7EC8807F-3396-40D3-9182-62A844193FBC}">
      <dgm:prSet/>
      <dgm:spPr>
        <a:solidFill>
          <a:srgbClr val="595857"/>
        </a:solidFill>
      </dgm:spPr>
      <dgm:t>
        <a:bodyPr vert="eaVert"/>
        <a:lstStyle/>
        <a:p>
          <a:pPr rtl="0"/>
          <a:r>
            <a:rPr lang="zh-TW" dirty="0" smtClean="0"/>
            <a:t>雲圖書</a:t>
          </a:r>
          <a:endParaRPr lang="zh-TW" dirty="0"/>
        </a:p>
      </dgm:t>
    </dgm:pt>
    <dgm:pt modelId="{79442AE7-E456-4BE8-9CB3-E29E3AE03F86}" type="parTrans" cxnId="{35D6CEBF-A917-4A26-B64C-6680D8971046}">
      <dgm:prSet/>
      <dgm:spPr/>
      <dgm:t>
        <a:bodyPr/>
        <a:lstStyle/>
        <a:p>
          <a:endParaRPr lang="zh-TW" altLang="en-US"/>
        </a:p>
      </dgm:t>
    </dgm:pt>
    <dgm:pt modelId="{463ABA8B-8FA0-47D4-AED5-9C9703ACFDFE}" type="sibTrans" cxnId="{35D6CEBF-A917-4A26-B64C-6680D8971046}">
      <dgm:prSet/>
      <dgm:spPr/>
      <dgm:t>
        <a:bodyPr/>
        <a:lstStyle/>
        <a:p>
          <a:endParaRPr lang="zh-TW" altLang="en-US"/>
        </a:p>
      </dgm:t>
    </dgm:pt>
    <dgm:pt modelId="{F0943B61-8000-452F-BB01-D5EF88ABCC48}">
      <dgm:prSet/>
      <dgm:spPr/>
      <dgm:t>
        <a:bodyPr vert="eaVert"/>
        <a:lstStyle/>
        <a:p>
          <a:pPr rtl="0"/>
          <a:r>
            <a:rPr lang="zh-TW" dirty="0" smtClean="0"/>
            <a:t>有道翻譯官</a:t>
          </a:r>
          <a:endParaRPr lang="zh-TW" dirty="0"/>
        </a:p>
      </dgm:t>
    </dgm:pt>
    <dgm:pt modelId="{43832A04-2C1D-4CCB-A290-E05AB2A0E84E}" type="parTrans" cxnId="{E09DA764-6517-4D3F-9B0F-D1B3DF989C8D}">
      <dgm:prSet/>
      <dgm:spPr/>
      <dgm:t>
        <a:bodyPr/>
        <a:lstStyle/>
        <a:p>
          <a:endParaRPr lang="zh-TW" altLang="en-US"/>
        </a:p>
      </dgm:t>
    </dgm:pt>
    <dgm:pt modelId="{6A35ECD5-5DCD-47E7-BAEE-256EAE4509BB}" type="sibTrans" cxnId="{E09DA764-6517-4D3F-9B0F-D1B3DF989C8D}">
      <dgm:prSet/>
      <dgm:spPr/>
      <dgm:t>
        <a:bodyPr/>
        <a:lstStyle/>
        <a:p>
          <a:endParaRPr lang="zh-TW" altLang="en-US"/>
        </a:p>
      </dgm:t>
    </dgm:pt>
    <dgm:pt modelId="{8A28C8A3-9F7F-4EC6-9C3C-BBEC6EA0B16C}">
      <dgm:prSet/>
      <dgm:spPr>
        <a:solidFill>
          <a:srgbClr val="B69C5C"/>
        </a:solidFill>
      </dgm:spPr>
      <dgm:t>
        <a:bodyPr vert="eaVert"/>
        <a:lstStyle/>
        <a:p>
          <a:pPr rtl="0"/>
          <a:r>
            <a:rPr lang="zh-TW" dirty="0" smtClean="0"/>
            <a:t>四六級備考</a:t>
          </a:r>
          <a:endParaRPr lang="zh-TW" dirty="0"/>
        </a:p>
      </dgm:t>
    </dgm:pt>
    <dgm:pt modelId="{F6B68C8F-6517-4306-B18C-DBA7A2454372}" type="parTrans" cxnId="{B8491EB7-5619-40CA-AFBA-8CE50F21CB09}">
      <dgm:prSet/>
      <dgm:spPr/>
      <dgm:t>
        <a:bodyPr/>
        <a:lstStyle/>
        <a:p>
          <a:endParaRPr lang="zh-TW" altLang="en-US"/>
        </a:p>
      </dgm:t>
    </dgm:pt>
    <dgm:pt modelId="{B182318B-674B-45C2-A2A0-A9F2C0E2C4AC}" type="sibTrans" cxnId="{B8491EB7-5619-40CA-AFBA-8CE50F21CB09}">
      <dgm:prSet/>
      <dgm:spPr/>
      <dgm:t>
        <a:bodyPr/>
        <a:lstStyle/>
        <a:p>
          <a:endParaRPr lang="zh-TW" altLang="en-US"/>
        </a:p>
      </dgm:t>
    </dgm:pt>
    <dgm:pt modelId="{1B553A30-8A42-4B27-A431-C2BE56939C03}">
      <dgm:prSet/>
      <dgm:spPr>
        <a:solidFill>
          <a:schemeClr val="tx2"/>
        </a:solidFill>
      </dgm:spPr>
      <dgm:t>
        <a:bodyPr vert="eaVert"/>
        <a:lstStyle/>
        <a:p>
          <a:pPr rtl="0"/>
          <a:r>
            <a:rPr lang="zh-TW" dirty="0" smtClean="0"/>
            <a:t>網易公開課</a:t>
          </a:r>
          <a:endParaRPr lang="zh-TW" dirty="0"/>
        </a:p>
      </dgm:t>
    </dgm:pt>
    <dgm:pt modelId="{C52204F0-3F5F-4452-B93C-95B1DF29F8CD}" type="parTrans" cxnId="{4C84F4B4-41C8-4377-9224-84E42BD6800B}">
      <dgm:prSet/>
      <dgm:spPr/>
      <dgm:t>
        <a:bodyPr/>
        <a:lstStyle/>
        <a:p>
          <a:endParaRPr lang="zh-TW" altLang="en-US"/>
        </a:p>
      </dgm:t>
    </dgm:pt>
    <dgm:pt modelId="{BBBA7FCC-8BD8-4B04-9B82-6939D83A9A6B}" type="sibTrans" cxnId="{4C84F4B4-41C8-4377-9224-84E42BD6800B}">
      <dgm:prSet/>
      <dgm:spPr/>
      <dgm:t>
        <a:bodyPr/>
        <a:lstStyle/>
        <a:p>
          <a:endParaRPr lang="zh-TW" altLang="en-US"/>
        </a:p>
      </dgm:t>
    </dgm:pt>
    <dgm:pt modelId="{BF63E575-B3C1-44FB-80D3-151987D8CA0C}" type="pres">
      <dgm:prSet presAssocID="{C6907948-A719-4646-9AC3-48B42550D7BD}" presName="layout" presStyleCnt="0">
        <dgm:presLayoutVars>
          <dgm:chMax/>
          <dgm:chPref/>
          <dgm:dir/>
          <dgm:animOne val="branch"/>
          <dgm:animLvl val="lvl"/>
          <dgm:resizeHandles/>
        </dgm:presLayoutVars>
      </dgm:prSet>
      <dgm:spPr/>
    </dgm:pt>
    <dgm:pt modelId="{6CFD276C-FBFC-4FE5-9433-08660651147D}" type="pres">
      <dgm:prSet presAssocID="{80D875CB-F94B-42ED-87A4-BA1A7218F571}" presName="root" presStyleCnt="0">
        <dgm:presLayoutVars>
          <dgm:chMax/>
          <dgm:chPref val="4"/>
        </dgm:presLayoutVars>
      </dgm:prSet>
      <dgm:spPr/>
    </dgm:pt>
    <dgm:pt modelId="{8A17482D-CC1D-414F-B7D8-4DA101EF9E8F}" type="pres">
      <dgm:prSet presAssocID="{80D875CB-F94B-42ED-87A4-BA1A7218F571}" presName="rootComposite" presStyleCnt="0">
        <dgm:presLayoutVars/>
      </dgm:prSet>
      <dgm:spPr/>
    </dgm:pt>
    <dgm:pt modelId="{43AFA927-BCDD-4607-98BF-E49CD5F00BE5}" type="pres">
      <dgm:prSet presAssocID="{80D875CB-F94B-42ED-87A4-BA1A7218F571}" presName="rootText" presStyleLbl="node0" presStyleIdx="0" presStyleCnt="9" custScaleY="1604011">
        <dgm:presLayoutVars>
          <dgm:chMax/>
          <dgm:chPref val="4"/>
        </dgm:presLayoutVars>
      </dgm:prSet>
      <dgm:spPr/>
      <dgm:t>
        <a:bodyPr/>
        <a:lstStyle/>
        <a:p>
          <a:endParaRPr lang="zh-TW" altLang="en-US"/>
        </a:p>
      </dgm:t>
    </dgm:pt>
    <dgm:pt modelId="{410D3AF8-070F-4698-A8E1-1ABE7F942865}" type="pres">
      <dgm:prSet presAssocID="{80D875CB-F94B-42ED-87A4-BA1A7218F571}" presName="childShape" presStyleCnt="0">
        <dgm:presLayoutVars>
          <dgm:chMax val="0"/>
          <dgm:chPref val="0"/>
        </dgm:presLayoutVars>
      </dgm:prSet>
      <dgm:spPr/>
    </dgm:pt>
    <dgm:pt modelId="{857CFD53-590B-409A-80DA-4149D44DA72E}" type="pres">
      <dgm:prSet presAssocID="{40698F07-8B69-480A-B8CC-FE2D172413AA}" presName="root" presStyleCnt="0">
        <dgm:presLayoutVars>
          <dgm:chMax/>
          <dgm:chPref val="4"/>
        </dgm:presLayoutVars>
      </dgm:prSet>
      <dgm:spPr/>
    </dgm:pt>
    <dgm:pt modelId="{DB8D85D8-3D1E-4D5F-80A5-F1A725E25F98}" type="pres">
      <dgm:prSet presAssocID="{40698F07-8B69-480A-B8CC-FE2D172413AA}" presName="rootComposite" presStyleCnt="0">
        <dgm:presLayoutVars/>
      </dgm:prSet>
      <dgm:spPr/>
    </dgm:pt>
    <dgm:pt modelId="{1DA7346B-E298-481F-9A69-BD3DCB8B5609}" type="pres">
      <dgm:prSet presAssocID="{40698F07-8B69-480A-B8CC-FE2D172413AA}" presName="rootText" presStyleLbl="node0" presStyleIdx="1" presStyleCnt="9" custScaleY="1604011">
        <dgm:presLayoutVars>
          <dgm:chMax/>
          <dgm:chPref val="4"/>
        </dgm:presLayoutVars>
      </dgm:prSet>
      <dgm:spPr/>
      <dgm:t>
        <a:bodyPr/>
        <a:lstStyle/>
        <a:p>
          <a:endParaRPr lang="zh-TW" altLang="en-US"/>
        </a:p>
      </dgm:t>
    </dgm:pt>
    <dgm:pt modelId="{9CE6CE1B-696F-4FE4-B20E-B4150E0D73CD}" type="pres">
      <dgm:prSet presAssocID="{40698F07-8B69-480A-B8CC-FE2D172413AA}" presName="childShape" presStyleCnt="0">
        <dgm:presLayoutVars>
          <dgm:chMax val="0"/>
          <dgm:chPref val="0"/>
        </dgm:presLayoutVars>
      </dgm:prSet>
      <dgm:spPr/>
    </dgm:pt>
    <dgm:pt modelId="{094AFF09-2006-441F-B127-3123485E0F39}" type="pres">
      <dgm:prSet presAssocID="{B6F33F0B-1EA7-4304-A0E5-9040BB111324}" presName="root" presStyleCnt="0">
        <dgm:presLayoutVars>
          <dgm:chMax/>
          <dgm:chPref val="4"/>
        </dgm:presLayoutVars>
      </dgm:prSet>
      <dgm:spPr/>
    </dgm:pt>
    <dgm:pt modelId="{F170BEEC-2D9E-46BC-9189-0C2F3DD370DE}" type="pres">
      <dgm:prSet presAssocID="{B6F33F0B-1EA7-4304-A0E5-9040BB111324}" presName="rootComposite" presStyleCnt="0">
        <dgm:presLayoutVars/>
      </dgm:prSet>
      <dgm:spPr/>
    </dgm:pt>
    <dgm:pt modelId="{265AC8C8-3F15-417C-A8CA-93C1A1530128}" type="pres">
      <dgm:prSet presAssocID="{B6F33F0B-1EA7-4304-A0E5-9040BB111324}" presName="rootText" presStyleLbl="node0" presStyleIdx="2" presStyleCnt="9" custScaleY="1604011">
        <dgm:presLayoutVars>
          <dgm:chMax/>
          <dgm:chPref val="4"/>
        </dgm:presLayoutVars>
      </dgm:prSet>
      <dgm:spPr/>
      <dgm:t>
        <a:bodyPr/>
        <a:lstStyle/>
        <a:p>
          <a:endParaRPr lang="zh-TW" altLang="en-US"/>
        </a:p>
      </dgm:t>
    </dgm:pt>
    <dgm:pt modelId="{40F03BF0-34DA-4AEE-8F9D-5BDD4EBC988B}" type="pres">
      <dgm:prSet presAssocID="{B6F33F0B-1EA7-4304-A0E5-9040BB111324}" presName="childShape" presStyleCnt="0">
        <dgm:presLayoutVars>
          <dgm:chMax val="0"/>
          <dgm:chPref val="0"/>
        </dgm:presLayoutVars>
      </dgm:prSet>
      <dgm:spPr/>
    </dgm:pt>
    <dgm:pt modelId="{6E26866E-32D3-4645-9F6A-C17D9B872112}" type="pres">
      <dgm:prSet presAssocID="{7831BAAD-9BA3-461C-AEE3-7E6DB8996E1C}" presName="root" presStyleCnt="0">
        <dgm:presLayoutVars>
          <dgm:chMax/>
          <dgm:chPref val="4"/>
        </dgm:presLayoutVars>
      </dgm:prSet>
      <dgm:spPr/>
    </dgm:pt>
    <dgm:pt modelId="{EB634269-E706-4074-B4CE-41670A251EE6}" type="pres">
      <dgm:prSet presAssocID="{7831BAAD-9BA3-461C-AEE3-7E6DB8996E1C}" presName="rootComposite" presStyleCnt="0">
        <dgm:presLayoutVars/>
      </dgm:prSet>
      <dgm:spPr/>
    </dgm:pt>
    <dgm:pt modelId="{9614F40B-01C6-4A2E-88C6-55A17AD4D109}" type="pres">
      <dgm:prSet presAssocID="{7831BAAD-9BA3-461C-AEE3-7E6DB8996E1C}" presName="rootText" presStyleLbl="node0" presStyleIdx="3" presStyleCnt="9" custScaleY="1604011">
        <dgm:presLayoutVars>
          <dgm:chMax/>
          <dgm:chPref val="4"/>
        </dgm:presLayoutVars>
      </dgm:prSet>
      <dgm:spPr/>
      <dgm:t>
        <a:bodyPr/>
        <a:lstStyle/>
        <a:p>
          <a:endParaRPr lang="zh-TW" altLang="en-US"/>
        </a:p>
      </dgm:t>
    </dgm:pt>
    <dgm:pt modelId="{DB621EFA-2D45-4E9C-98FD-06723E4DCC4E}" type="pres">
      <dgm:prSet presAssocID="{7831BAAD-9BA3-461C-AEE3-7E6DB8996E1C}" presName="childShape" presStyleCnt="0">
        <dgm:presLayoutVars>
          <dgm:chMax val="0"/>
          <dgm:chPref val="0"/>
        </dgm:presLayoutVars>
      </dgm:prSet>
      <dgm:spPr/>
    </dgm:pt>
    <dgm:pt modelId="{650D9FCF-A7BD-444F-97C1-BA316F9BDA11}" type="pres">
      <dgm:prSet presAssocID="{B7FA7C18-B7D9-44FE-9FE7-EB0DD94B5E41}" presName="root" presStyleCnt="0">
        <dgm:presLayoutVars>
          <dgm:chMax/>
          <dgm:chPref val="4"/>
        </dgm:presLayoutVars>
      </dgm:prSet>
      <dgm:spPr/>
    </dgm:pt>
    <dgm:pt modelId="{2706DFA6-10B7-4CB3-8A0E-A1EF58D23B4D}" type="pres">
      <dgm:prSet presAssocID="{B7FA7C18-B7D9-44FE-9FE7-EB0DD94B5E41}" presName="rootComposite" presStyleCnt="0">
        <dgm:presLayoutVars/>
      </dgm:prSet>
      <dgm:spPr/>
    </dgm:pt>
    <dgm:pt modelId="{4BF68C38-A149-472B-B0A9-58580512A76A}" type="pres">
      <dgm:prSet presAssocID="{B7FA7C18-B7D9-44FE-9FE7-EB0DD94B5E41}" presName="rootText" presStyleLbl="node0" presStyleIdx="4" presStyleCnt="9" custScaleY="1604011">
        <dgm:presLayoutVars>
          <dgm:chMax/>
          <dgm:chPref val="4"/>
        </dgm:presLayoutVars>
      </dgm:prSet>
      <dgm:spPr/>
      <dgm:t>
        <a:bodyPr/>
        <a:lstStyle/>
        <a:p>
          <a:endParaRPr lang="zh-TW" altLang="en-US"/>
        </a:p>
      </dgm:t>
    </dgm:pt>
    <dgm:pt modelId="{7C7246F9-BBDA-4233-A4A3-577874AA8375}" type="pres">
      <dgm:prSet presAssocID="{B7FA7C18-B7D9-44FE-9FE7-EB0DD94B5E41}" presName="childShape" presStyleCnt="0">
        <dgm:presLayoutVars>
          <dgm:chMax val="0"/>
          <dgm:chPref val="0"/>
        </dgm:presLayoutVars>
      </dgm:prSet>
      <dgm:spPr/>
    </dgm:pt>
    <dgm:pt modelId="{77B465EA-135C-439A-BCD4-739622C13384}" type="pres">
      <dgm:prSet presAssocID="{7EC8807F-3396-40D3-9182-62A844193FBC}" presName="root" presStyleCnt="0">
        <dgm:presLayoutVars>
          <dgm:chMax/>
          <dgm:chPref val="4"/>
        </dgm:presLayoutVars>
      </dgm:prSet>
      <dgm:spPr/>
    </dgm:pt>
    <dgm:pt modelId="{502FAD2D-9B36-435C-BDEB-6AB782AB157A}" type="pres">
      <dgm:prSet presAssocID="{7EC8807F-3396-40D3-9182-62A844193FBC}" presName="rootComposite" presStyleCnt="0">
        <dgm:presLayoutVars/>
      </dgm:prSet>
      <dgm:spPr/>
    </dgm:pt>
    <dgm:pt modelId="{690A5FB2-FC5C-41FD-98B5-1B0D82BD3EB2}" type="pres">
      <dgm:prSet presAssocID="{7EC8807F-3396-40D3-9182-62A844193FBC}" presName="rootText" presStyleLbl="node0" presStyleIdx="5" presStyleCnt="9" custScaleY="1604011">
        <dgm:presLayoutVars>
          <dgm:chMax/>
          <dgm:chPref val="4"/>
        </dgm:presLayoutVars>
      </dgm:prSet>
      <dgm:spPr/>
      <dgm:t>
        <a:bodyPr/>
        <a:lstStyle/>
        <a:p>
          <a:endParaRPr lang="zh-TW" altLang="en-US"/>
        </a:p>
      </dgm:t>
    </dgm:pt>
    <dgm:pt modelId="{A3B67301-A58B-4953-B5C3-CAC977C78F58}" type="pres">
      <dgm:prSet presAssocID="{7EC8807F-3396-40D3-9182-62A844193FBC}" presName="childShape" presStyleCnt="0">
        <dgm:presLayoutVars>
          <dgm:chMax val="0"/>
          <dgm:chPref val="0"/>
        </dgm:presLayoutVars>
      </dgm:prSet>
      <dgm:spPr/>
    </dgm:pt>
    <dgm:pt modelId="{7410D9A9-FBA8-4E71-9E87-7653738C46F3}" type="pres">
      <dgm:prSet presAssocID="{F0943B61-8000-452F-BB01-D5EF88ABCC48}" presName="root" presStyleCnt="0">
        <dgm:presLayoutVars>
          <dgm:chMax/>
          <dgm:chPref val="4"/>
        </dgm:presLayoutVars>
      </dgm:prSet>
      <dgm:spPr/>
    </dgm:pt>
    <dgm:pt modelId="{1593176E-2E0B-4CBB-A5AB-7D96640528CE}" type="pres">
      <dgm:prSet presAssocID="{F0943B61-8000-452F-BB01-D5EF88ABCC48}" presName="rootComposite" presStyleCnt="0">
        <dgm:presLayoutVars/>
      </dgm:prSet>
      <dgm:spPr/>
    </dgm:pt>
    <dgm:pt modelId="{0AF482A4-8C77-4465-9CFE-ABEC14B9CEFD}" type="pres">
      <dgm:prSet presAssocID="{F0943B61-8000-452F-BB01-D5EF88ABCC48}" presName="rootText" presStyleLbl="node0" presStyleIdx="6" presStyleCnt="9" custScaleY="1604011">
        <dgm:presLayoutVars>
          <dgm:chMax/>
          <dgm:chPref val="4"/>
        </dgm:presLayoutVars>
      </dgm:prSet>
      <dgm:spPr/>
      <dgm:t>
        <a:bodyPr/>
        <a:lstStyle/>
        <a:p>
          <a:endParaRPr lang="zh-TW" altLang="en-US"/>
        </a:p>
      </dgm:t>
    </dgm:pt>
    <dgm:pt modelId="{F16513BF-DF3B-4BAA-BD40-49BD40BF57FE}" type="pres">
      <dgm:prSet presAssocID="{F0943B61-8000-452F-BB01-D5EF88ABCC48}" presName="childShape" presStyleCnt="0">
        <dgm:presLayoutVars>
          <dgm:chMax val="0"/>
          <dgm:chPref val="0"/>
        </dgm:presLayoutVars>
      </dgm:prSet>
      <dgm:spPr/>
    </dgm:pt>
    <dgm:pt modelId="{5DA9CBDC-7456-4EAF-9557-F58D701C1FFE}" type="pres">
      <dgm:prSet presAssocID="{8A28C8A3-9F7F-4EC6-9C3C-BBEC6EA0B16C}" presName="root" presStyleCnt="0">
        <dgm:presLayoutVars>
          <dgm:chMax/>
          <dgm:chPref val="4"/>
        </dgm:presLayoutVars>
      </dgm:prSet>
      <dgm:spPr/>
    </dgm:pt>
    <dgm:pt modelId="{617143FD-12C1-442C-A3C6-5C8729778513}" type="pres">
      <dgm:prSet presAssocID="{8A28C8A3-9F7F-4EC6-9C3C-BBEC6EA0B16C}" presName="rootComposite" presStyleCnt="0">
        <dgm:presLayoutVars/>
      </dgm:prSet>
      <dgm:spPr/>
    </dgm:pt>
    <dgm:pt modelId="{F87263B2-2819-44F3-A702-7080A56FE0A9}" type="pres">
      <dgm:prSet presAssocID="{8A28C8A3-9F7F-4EC6-9C3C-BBEC6EA0B16C}" presName="rootText" presStyleLbl="node0" presStyleIdx="7" presStyleCnt="9" custScaleY="1604011">
        <dgm:presLayoutVars>
          <dgm:chMax/>
          <dgm:chPref val="4"/>
        </dgm:presLayoutVars>
      </dgm:prSet>
      <dgm:spPr/>
      <dgm:t>
        <a:bodyPr/>
        <a:lstStyle/>
        <a:p>
          <a:endParaRPr lang="zh-TW" altLang="en-US"/>
        </a:p>
      </dgm:t>
    </dgm:pt>
    <dgm:pt modelId="{841E688C-A01C-4584-B52A-432BB4A1530C}" type="pres">
      <dgm:prSet presAssocID="{8A28C8A3-9F7F-4EC6-9C3C-BBEC6EA0B16C}" presName="childShape" presStyleCnt="0">
        <dgm:presLayoutVars>
          <dgm:chMax val="0"/>
          <dgm:chPref val="0"/>
        </dgm:presLayoutVars>
      </dgm:prSet>
      <dgm:spPr/>
    </dgm:pt>
    <dgm:pt modelId="{301F93D9-C56C-48DD-8E22-5B95E52DD415}" type="pres">
      <dgm:prSet presAssocID="{1B553A30-8A42-4B27-A431-C2BE56939C03}" presName="root" presStyleCnt="0">
        <dgm:presLayoutVars>
          <dgm:chMax/>
          <dgm:chPref val="4"/>
        </dgm:presLayoutVars>
      </dgm:prSet>
      <dgm:spPr/>
    </dgm:pt>
    <dgm:pt modelId="{442CCC97-5005-4D4E-B6FF-F70136E9FAC5}" type="pres">
      <dgm:prSet presAssocID="{1B553A30-8A42-4B27-A431-C2BE56939C03}" presName="rootComposite" presStyleCnt="0">
        <dgm:presLayoutVars/>
      </dgm:prSet>
      <dgm:spPr/>
    </dgm:pt>
    <dgm:pt modelId="{2A8781B2-45D3-4386-97F2-9DE162FE77CE}" type="pres">
      <dgm:prSet presAssocID="{1B553A30-8A42-4B27-A431-C2BE56939C03}" presName="rootText" presStyleLbl="node0" presStyleIdx="8" presStyleCnt="9" custScaleY="1604011">
        <dgm:presLayoutVars>
          <dgm:chMax/>
          <dgm:chPref val="4"/>
        </dgm:presLayoutVars>
      </dgm:prSet>
      <dgm:spPr/>
      <dgm:t>
        <a:bodyPr/>
        <a:lstStyle/>
        <a:p>
          <a:endParaRPr lang="zh-TW" altLang="en-US"/>
        </a:p>
      </dgm:t>
    </dgm:pt>
    <dgm:pt modelId="{1ADBE16C-692D-4344-B8FA-FAE1C38815AE}" type="pres">
      <dgm:prSet presAssocID="{1B553A30-8A42-4B27-A431-C2BE56939C03}" presName="childShape" presStyleCnt="0">
        <dgm:presLayoutVars>
          <dgm:chMax val="0"/>
          <dgm:chPref val="0"/>
        </dgm:presLayoutVars>
      </dgm:prSet>
      <dgm:spPr/>
    </dgm:pt>
  </dgm:ptLst>
  <dgm:cxnLst>
    <dgm:cxn modelId="{509EFB6F-BB24-444A-BEEC-A9AB420A687A}" type="presOf" srcId="{C6907948-A719-4646-9AC3-48B42550D7BD}" destId="{BF63E575-B3C1-44FB-80D3-151987D8CA0C}" srcOrd="0" destOrd="0" presId="urn:microsoft.com/office/officeart/2008/layout/PictureAccentList"/>
    <dgm:cxn modelId="{E749D501-8FC5-4C97-AF83-CD4A12870A71}" srcId="{C6907948-A719-4646-9AC3-48B42550D7BD}" destId="{7831BAAD-9BA3-461C-AEE3-7E6DB8996E1C}" srcOrd="3" destOrd="0" parTransId="{7B456155-C45A-485C-AB8A-05AD660F2E15}" sibTransId="{3CDD6152-8EA8-41A3-A15D-B5F0482ABE1A}"/>
    <dgm:cxn modelId="{DB47C127-B93A-42C2-9DBC-C72A12616EE8}" type="presOf" srcId="{8A28C8A3-9F7F-4EC6-9C3C-BBEC6EA0B16C}" destId="{F87263B2-2819-44F3-A702-7080A56FE0A9}" srcOrd="0" destOrd="0" presId="urn:microsoft.com/office/officeart/2008/layout/PictureAccentList"/>
    <dgm:cxn modelId="{0489F823-EC63-4BE2-824E-F51B06CF6EF4}" type="presOf" srcId="{80D875CB-F94B-42ED-87A4-BA1A7218F571}" destId="{43AFA927-BCDD-4607-98BF-E49CD5F00BE5}" srcOrd="0" destOrd="0" presId="urn:microsoft.com/office/officeart/2008/layout/PictureAccentList"/>
    <dgm:cxn modelId="{5AC9DD4F-9B0D-49CF-BEEC-6AC09913C7FE}" srcId="{C6907948-A719-4646-9AC3-48B42550D7BD}" destId="{B6F33F0B-1EA7-4304-A0E5-9040BB111324}" srcOrd="2" destOrd="0" parTransId="{94FB99D2-8E92-42C4-B1B3-9AC387358A47}" sibTransId="{5796785C-01CA-4B02-B3E6-FD6339607D0F}"/>
    <dgm:cxn modelId="{5FAEB79E-AAD0-4E5D-8015-865E730C3F00}" type="presOf" srcId="{7831BAAD-9BA3-461C-AEE3-7E6DB8996E1C}" destId="{9614F40B-01C6-4A2E-88C6-55A17AD4D109}" srcOrd="0" destOrd="0" presId="urn:microsoft.com/office/officeart/2008/layout/PictureAccentList"/>
    <dgm:cxn modelId="{4A4F5A18-9A9A-4322-9A1D-94E67E94D309}" type="presOf" srcId="{B7FA7C18-B7D9-44FE-9FE7-EB0DD94B5E41}" destId="{4BF68C38-A149-472B-B0A9-58580512A76A}" srcOrd="0" destOrd="0" presId="urn:microsoft.com/office/officeart/2008/layout/PictureAccentList"/>
    <dgm:cxn modelId="{DA675FB0-E471-4269-AA16-C8864D874142}" type="presOf" srcId="{7EC8807F-3396-40D3-9182-62A844193FBC}" destId="{690A5FB2-FC5C-41FD-98B5-1B0D82BD3EB2}" srcOrd="0" destOrd="0" presId="urn:microsoft.com/office/officeart/2008/layout/PictureAccentList"/>
    <dgm:cxn modelId="{4C84F4B4-41C8-4377-9224-84E42BD6800B}" srcId="{C6907948-A719-4646-9AC3-48B42550D7BD}" destId="{1B553A30-8A42-4B27-A431-C2BE56939C03}" srcOrd="8" destOrd="0" parTransId="{C52204F0-3F5F-4452-B93C-95B1DF29F8CD}" sibTransId="{BBBA7FCC-8BD8-4B04-9B82-6939D83A9A6B}"/>
    <dgm:cxn modelId="{439F94E5-FDC8-42EB-A405-725B6EB24ED3}" type="presOf" srcId="{40698F07-8B69-480A-B8CC-FE2D172413AA}" destId="{1DA7346B-E298-481F-9A69-BD3DCB8B5609}" srcOrd="0" destOrd="0" presId="urn:microsoft.com/office/officeart/2008/layout/PictureAccentList"/>
    <dgm:cxn modelId="{C8B1D4A2-FEE4-4A2A-A948-93856082A17B}" type="presOf" srcId="{B6F33F0B-1EA7-4304-A0E5-9040BB111324}" destId="{265AC8C8-3F15-417C-A8CA-93C1A1530128}" srcOrd="0" destOrd="0" presId="urn:microsoft.com/office/officeart/2008/layout/PictureAccentList"/>
    <dgm:cxn modelId="{0E765236-511A-4BBB-8895-F6411A56D8FD}" srcId="{C6907948-A719-4646-9AC3-48B42550D7BD}" destId="{B7FA7C18-B7D9-44FE-9FE7-EB0DD94B5E41}" srcOrd="4" destOrd="0" parTransId="{E06F52BB-E0BE-46E4-A190-3FCBF4EBF7CE}" sibTransId="{678616B4-C6A0-4024-B2D0-FFEFF7680A45}"/>
    <dgm:cxn modelId="{B8491EB7-5619-40CA-AFBA-8CE50F21CB09}" srcId="{C6907948-A719-4646-9AC3-48B42550D7BD}" destId="{8A28C8A3-9F7F-4EC6-9C3C-BBEC6EA0B16C}" srcOrd="7" destOrd="0" parTransId="{F6B68C8F-6517-4306-B18C-DBA7A2454372}" sibTransId="{B182318B-674B-45C2-A2A0-A9F2C0E2C4AC}"/>
    <dgm:cxn modelId="{B484B57B-969E-41DF-87BD-0CC70DF09C1A}" type="presOf" srcId="{1B553A30-8A42-4B27-A431-C2BE56939C03}" destId="{2A8781B2-45D3-4386-97F2-9DE162FE77CE}" srcOrd="0" destOrd="0" presId="urn:microsoft.com/office/officeart/2008/layout/PictureAccentList"/>
    <dgm:cxn modelId="{7E351B19-BB29-4E62-BB41-1D1438B51276}" srcId="{C6907948-A719-4646-9AC3-48B42550D7BD}" destId="{40698F07-8B69-480A-B8CC-FE2D172413AA}" srcOrd="1" destOrd="0" parTransId="{0AF79F05-3825-43C5-819F-CD7AA0E022FD}" sibTransId="{D334B515-75B1-444C-9043-3A5A010B65F9}"/>
    <dgm:cxn modelId="{E09DA764-6517-4D3F-9B0F-D1B3DF989C8D}" srcId="{C6907948-A719-4646-9AC3-48B42550D7BD}" destId="{F0943B61-8000-452F-BB01-D5EF88ABCC48}" srcOrd="6" destOrd="0" parTransId="{43832A04-2C1D-4CCB-A290-E05AB2A0E84E}" sibTransId="{6A35ECD5-5DCD-47E7-BAEE-256EAE4509BB}"/>
    <dgm:cxn modelId="{373EA2D0-8B8D-47B3-8E29-4BDFB57A72D1}" type="presOf" srcId="{F0943B61-8000-452F-BB01-D5EF88ABCC48}" destId="{0AF482A4-8C77-4465-9CFE-ABEC14B9CEFD}" srcOrd="0" destOrd="0" presId="urn:microsoft.com/office/officeart/2008/layout/PictureAccentList"/>
    <dgm:cxn modelId="{0B3DB53A-9AB0-4DE7-8934-D6D643A0A9F5}" srcId="{C6907948-A719-4646-9AC3-48B42550D7BD}" destId="{80D875CB-F94B-42ED-87A4-BA1A7218F571}" srcOrd="0" destOrd="0" parTransId="{7078A8D4-2920-4244-BCD5-4731A89EB201}" sibTransId="{1ABCD9E1-C904-4BC5-8148-7AE2C1F69AD7}"/>
    <dgm:cxn modelId="{35D6CEBF-A917-4A26-B64C-6680D8971046}" srcId="{C6907948-A719-4646-9AC3-48B42550D7BD}" destId="{7EC8807F-3396-40D3-9182-62A844193FBC}" srcOrd="5" destOrd="0" parTransId="{79442AE7-E456-4BE8-9CB3-E29E3AE03F86}" sibTransId="{463ABA8B-8FA0-47D4-AED5-9C9703ACFDFE}"/>
    <dgm:cxn modelId="{72C85240-A92D-4714-9CD0-7B6401AA1A34}" type="presParOf" srcId="{BF63E575-B3C1-44FB-80D3-151987D8CA0C}" destId="{6CFD276C-FBFC-4FE5-9433-08660651147D}" srcOrd="0" destOrd="0" presId="urn:microsoft.com/office/officeart/2008/layout/PictureAccentList"/>
    <dgm:cxn modelId="{1DFEE69B-EB9A-44C0-9A89-CD89ADC398BE}" type="presParOf" srcId="{6CFD276C-FBFC-4FE5-9433-08660651147D}" destId="{8A17482D-CC1D-414F-B7D8-4DA101EF9E8F}" srcOrd="0" destOrd="0" presId="urn:microsoft.com/office/officeart/2008/layout/PictureAccentList"/>
    <dgm:cxn modelId="{449A7E15-F7E5-41BA-B010-F6F4FE747F38}" type="presParOf" srcId="{8A17482D-CC1D-414F-B7D8-4DA101EF9E8F}" destId="{43AFA927-BCDD-4607-98BF-E49CD5F00BE5}" srcOrd="0" destOrd="0" presId="urn:microsoft.com/office/officeart/2008/layout/PictureAccentList"/>
    <dgm:cxn modelId="{294B2617-6170-4589-96FC-7E64D736E253}" type="presParOf" srcId="{6CFD276C-FBFC-4FE5-9433-08660651147D}" destId="{410D3AF8-070F-4698-A8E1-1ABE7F942865}" srcOrd="1" destOrd="0" presId="urn:microsoft.com/office/officeart/2008/layout/PictureAccentList"/>
    <dgm:cxn modelId="{08AB7B89-D827-43F9-9393-8A20F5F3AC87}" type="presParOf" srcId="{BF63E575-B3C1-44FB-80D3-151987D8CA0C}" destId="{857CFD53-590B-409A-80DA-4149D44DA72E}" srcOrd="1" destOrd="0" presId="urn:microsoft.com/office/officeart/2008/layout/PictureAccentList"/>
    <dgm:cxn modelId="{B47604AB-F923-48B2-A37C-E57539CF0F9E}" type="presParOf" srcId="{857CFD53-590B-409A-80DA-4149D44DA72E}" destId="{DB8D85D8-3D1E-4D5F-80A5-F1A725E25F98}" srcOrd="0" destOrd="0" presId="urn:microsoft.com/office/officeart/2008/layout/PictureAccentList"/>
    <dgm:cxn modelId="{A44FB950-1F38-43A1-A5B1-8E7F5522EF8E}" type="presParOf" srcId="{DB8D85D8-3D1E-4D5F-80A5-F1A725E25F98}" destId="{1DA7346B-E298-481F-9A69-BD3DCB8B5609}" srcOrd="0" destOrd="0" presId="urn:microsoft.com/office/officeart/2008/layout/PictureAccentList"/>
    <dgm:cxn modelId="{4FEBE59D-936E-482C-A217-91089E12A878}" type="presParOf" srcId="{857CFD53-590B-409A-80DA-4149D44DA72E}" destId="{9CE6CE1B-696F-4FE4-B20E-B4150E0D73CD}" srcOrd="1" destOrd="0" presId="urn:microsoft.com/office/officeart/2008/layout/PictureAccentList"/>
    <dgm:cxn modelId="{EE76393F-13BC-42F8-ABAC-C966229B1D20}" type="presParOf" srcId="{BF63E575-B3C1-44FB-80D3-151987D8CA0C}" destId="{094AFF09-2006-441F-B127-3123485E0F39}" srcOrd="2" destOrd="0" presId="urn:microsoft.com/office/officeart/2008/layout/PictureAccentList"/>
    <dgm:cxn modelId="{C691ABC5-781F-486A-993E-4CE1E3A52616}" type="presParOf" srcId="{094AFF09-2006-441F-B127-3123485E0F39}" destId="{F170BEEC-2D9E-46BC-9189-0C2F3DD370DE}" srcOrd="0" destOrd="0" presId="urn:microsoft.com/office/officeart/2008/layout/PictureAccentList"/>
    <dgm:cxn modelId="{A351C02F-6124-483C-8A30-01815B429CEB}" type="presParOf" srcId="{F170BEEC-2D9E-46BC-9189-0C2F3DD370DE}" destId="{265AC8C8-3F15-417C-A8CA-93C1A1530128}" srcOrd="0" destOrd="0" presId="urn:microsoft.com/office/officeart/2008/layout/PictureAccentList"/>
    <dgm:cxn modelId="{801A2B7E-D6C7-4092-890D-1C2AA8F6D891}" type="presParOf" srcId="{094AFF09-2006-441F-B127-3123485E0F39}" destId="{40F03BF0-34DA-4AEE-8F9D-5BDD4EBC988B}" srcOrd="1" destOrd="0" presId="urn:microsoft.com/office/officeart/2008/layout/PictureAccentList"/>
    <dgm:cxn modelId="{DF1D8095-ED11-459E-AC92-7E293A0CC4D3}" type="presParOf" srcId="{BF63E575-B3C1-44FB-80D3-151987D8CA0C}" destId="{6E26866E-32D3-4645-9F6A-C17D9B872112}" srcOrd="3" destOrd="0" presId="urn:microsoft.com/office/officeart/2008/layout/PictureAccentList"/>
    <dgm:cxn modelId="{A8832848-6311-4896-96FF-7B97C72F9C49}" type="presParOf" srcId="{6E26866E-32D3-4645-9F6A-C17D9B872112}" destId="{EB634269-E706-4074-B4CE-41670A251EE6}" srcOrd="0" destOrd="0" presId="urn:microsoft.com/office/officeart/2008/layout/PictureAccentList"/>
    <dgm:cxn modelId="{7AA4DE6C-3257-4441-8BA5-B12CB3991267}" type="presParOf" srcId="{EB634269-E706-4074-B4CE-41670A251EE6}" destId="{9614F40B-01C6-4A2E-88C6-55A17AD4D109}" srcOrd="0" destOrd="0" presId="urn:microsoft.com/office/officeart/2008/layout/PictureAccentList"/>
    <dgm:cxn modelId="{9340D25B-ADBB-4CC8-89CA-9C4668D6B7F7}" type="presParOf" srcId="{6E26866E-32D3-4645-9F6A-C17D9B872112}" destId="{DB621EFA-2D45-4E9C-98FD-06723E4DCC4E}" srcOrd="1" destOrd="0" presId="urn:microsoft.com/office/officeart/2008/layout/PictureAccentList"/>
    <dgm:cxn modelId="{6111DF77-3199-4A65-B7A9-0D5636A1AD5A}" type="presParOf" srcId="{BF63E575-B3C1-44FB-80D3-151987D8CA0C}" destId="{650D9FCF-A7BD-444F-97C1-BA316F9BDA11}" srcOrd="4" destOrd="0" presId="urn:microsoft.com/office/officeart/2008/layout/PictureAccentList"/>
    <dgm:cxn modelId="{C309775D-4BA2-4964-8072-60E48616B263}" type="presParOf" srcId="{650D9FCF-A7BD-444F-97C1-BA316F9BDA11}" destId="{2706DFA6-10B7-4CB3-8A0E-A1EF58D23B4D}" srcOrd="0" destOrd="0" presId="urn:microsoft.com/office/officeart/2008/layout/PictureAccentList"/>
    <dgm:cxn modelId="{C84B757E-508A-419E-BBAC-C7222AFDCABC}" type="presParOf" srcId="{2706DFA6-10B7-4CB3-8A0E-A1EF58D23B4D}" destId="{4BF68C38-A149-472B-B0A9-58580512A76A}" srcOrd="0" destOrd="0" presId="urn:microsoft.com/office/officeart/2008/layout/PictureAccentList"/>
    <dgm:cxn modelId="{C22D6888-5B3B-4653-BB3C-B060F7FBFF37}" type="presParOf" srcId="{650D9FCF-A7BD-444F-97C1-BA316F9BDA11}" destId="{7C7246F9-BBDA-4233-A4A3-577874AA8375}" srcOrd="1" destOrd="0" presId="urn:microsoft.com/office/officeart/2008/layout/PictureAccentList"/>
    <dgm:cxn modelId="{13B348AC-76DD-48DD-8002-566E2FABF62B}" type="presParOf" srcId="{BF63E575-B3C1-44FB-80D3-151987D8CA0C}" destId="{77B465EA-135C-439A-BCD4-739622C13384}" srcOrd="5" destOrd="0" presId="urn:microsoft.com/office/officeart/2008/layout/PictureAccentList"/>
    <dgm:cxn modelId="{BBF3CB32-9CA6-4711-94E1-7063A50337CA}" type="presParOf" srcId="{77B465EA-135C-439A-BCD4-739622C13384}" destId="{502FAD2D-9B36-435C-BDEB-6AB782AB157A}" srcOrd="0" destOrd="0" presId="urn:microsoft.com/office/officeart/2008/layout/PictureAccentList"/>
    <dgm:cxn modelId="{1BBD79CA-72CE-4CAA-AA7B-59B08DCF9236}" type="presParOf" srcId="{502FAD2D-9B36-435C-BDEB-6AB782AB157A}" destId="{690A5FB2-FC5C-41FD-98B5-1B0D82BD3EB2}" srcOrd="0" destOrd="0" presId="urn:microsoft.com/office/officeart/2008/layout/PictureAccentList"/>
    <dgm:cxn modelId="{C8444A97-A4DD-4085-818E-1C1E5D02DCD0}" type="presParOf" srcId="{77B465EA-135C-439A-BCD4-739622C13384}" destId="{A3B67301-A58B-4953-B5C3-CAC977C78F58}" srcOrd="1" destOrd="0" presId="urn:microsoft.com/office/officeart/2008/layout/PictureAccentList"/>
    <dgm:cxn modelId="{BC094F86-DC1D-4FED-8C68-A1C6B74B866C}" type="presParOf" srcId="{BF63E575-B3C1-44FB-80D3-151987D8CA0C}" destId="{7410D9A9-FBA8-4E71-9E87-7653738C46F3}" srcOrd="6" destOrd="0" presId="urn:microsoft.com/office/officeart/2008/layout/PictureAccentList"/>
    <dgm:cxn modelId="{14F0CD16-84D0-42CC-A51D-05B6521FC1C3}" type="presParOf" srcId="{7410D9A9-FBA8-4E71-9E87-7653738C46F3}" destId="{1593176E-2E0B-4CBB-A5AB-7D96640528CE}" srcOrd="0" destOrd="0" presId="urn:microsoft.com/office/officeart/2008/layout/PictureAccentList"/>
    <dgm:cxn modelId="{3C63642D-6ACD-4888-9809-15DC447B3D44}" type="presParOf" srcId="{1593176E-2E0B-4CBB-A5AB-7D96640528CE}" destId="{0AF482A4-8C77-4465-9CFE-ABEC14B9CEFD}" srcOrd="0" destOrd="0" presId="urn:microsoft.com/office/officeart/2008/layout/PictureAccentList"/>
    <dgm:cxn modelId="{7ADB1540-0ED7-4FF7-9CB3-59D708EBFD3E}" type="presParOf" srcId="{7410D9A9-FBA8-4E71-9E87-7653738C46F3}" destId="{F16513BF-DF3B-4BAA-BD40-49BD40BF57FE}" srcOrd="1" destOrd="0" presId="urn:microsoft.com/office/officeart/2008/layout/PictureAccentList"/>
    <dgm:cxn modelId="{9C04C7F5-B769-4F91-A748-2AE45BAEC939}" type="presParOf" srcId="{BF63E575-B3C1-44FB-80D3-151987D8CA0C}" destId="{5DA9CBDC-7456-4EAF-9557-F58D701C1FFE}" srcOrd="7" destOrd="0" presId="urn:microsoft.com/office/officeart/2008/layout/PictureAccentList"/>
    <dgm:cxn modelId="{A2E719A3-E19E-4D5D-A200-6C2261884315}" type="presParOf" srcId="{5DA9CBDC-7456-4EAF-9557-F58D701C1FFE}" destId="{617143FD-12C1-442C-A3C6-5C8729778513}" srcOrd="0" destOrd="0" presId="urn:microsoft.com/office/officeart/2008/layout/PictureAccentList"/>
    <dgm:cxn modelId="{B36CC13C-E28F-4293-8E41-C2759B01A357}" type="presParOf" srcId="{617143FD-12C1-442C-A3C6-5C8729778513}" destId="{F87263B2-2819-44F3-A702-7080A56FE0A9}" srcOrd="0" destOrd="0" presId="urn:microsoft.com/office/officeart/2008/layout/PictureAccentList"/>
    <dgm:cxn modelId="{B374CF96-E099-4DA1-A21E-B760DB2AE20C}" type="presParOf" srcId="{5DA9CBDC-7456-4EAF-9557-F58D701C1FFE}" destId="{841E688C-A01C-4584-B52A-432BB4A1530C}" srcOrd="1" destOrd="0" presId="urn:microsoft.com/office/officeart/2008/layout/PictureAccentList"/>
    <dgm:cxn modelId="{62634689-41E1-44AD-9829-31AEA905D794}" type="presParOf" srcId="{BF63E575-B3C1-44FB-80D3-151987D8CA0C}" destId="{301F93D9-C56C-48DD-8E22-5B95E52DD415}" srcOrd="8" destOrd="0" presId="urn:microsoft.com/office/officeart/2008/layout/PictureAccentList"/>
    <dgm:cxn modelId="{CE72B12F-7390-42EF-B0C8-D59013170175}" type="presParOf" srcId="{301F93D9-C56C-48DD-8E22-5B95E52DD415}" destId="{442CCC97-5005-4D4E-B6FF-F70136E9FAC5}" srcOrd="0" destOrd="0" presId="urn:microsoft.com/office/officeart/2008/layout/PictureAccentList"/>
    <dgm:cxn modelId="{BDEF12F9-BA5B-49A5-B732-B8927A06972D}" type="presParOf" srcId="{442CCC97-5005-4D4E-B6FF-F70136E9FAC5}" destId="{2A8781B2-45D3-4386-97F2-9DE162FE77CE}" srcOrd="0" destOrd="0" presId="urn:microsoft.com/office/officeart/2008/layout/PictureAccentList"/>
    <dgm:cxn modelId="{B9D1D9A0-420A-47A6-9573-C5B861AC8C31}" type="presParOf" srcId="{301F93D9-C56C-48DD-8E22-5B95E52DD415}" destId="{1ADBE16C-692D-4344-B8FA-FAE1C38815AE}" srcOrd="1" destOrd="0" presId="urn:microsoft.com/office/officeart/2008/layout/Pictu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19D38-5BC9-4036-AA44-6A4214EBEF36}">
      <dsp:nvSpPr>
        <dsp:cNvPr id="0" name=""/>
        <dsp:cNvSpPr/>
      </dsp:nvSpPr>
      <dsp:spPr>
        <a:xfrm>
          <a:off x="861120" y="583351"/>
          <a:ext cx="4211451" cy="2264774"/>
        </a:xfrm>
        <a:prstGeom prst="round2DiagRect">
          <a:avLst>
            <a:gd name="adj1" fmla="val 0"/>
            <a:gd name="adj2"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1D34E2-75B9-42E4-BBB9-59AF189E53C2}">
      <dsp:nvSpPr>
        <dsp:cNvPr id="0" name=""/>
        <dsp:cNvSpPr/>
      </dsp:nvSpPr>
      <dsp:spPr>
        <a:xfrm>
          <a:off x="2966846" y="823554"/>
          <a:ext cx="561" cy="1784368"/>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EE248-BBC7-4574-A35A-42614CF99D46}">
      <dsp:nvSpPr>
        <dsp:cNvPr id="0" name=""/>
        <dsp:cNvSpPr/>
      </dsp:nvSpPr>
      <dsp:spPr>
        <a:xfrm>
          <a:off x="1001502" y="754924"/>
          <a:ext cx="1824962" cy="19216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zh-TW" sz="1800" b="1" kern="1200" dirty="0" smtClean="0">
              <a:solidFill>
                <a:schemeClr val="bg1"/>
              </a:solidFill>
            </a:rPr>
            <a:t>同一時間可將教材資訊傳送給在線的所有參與者的一種傳遞模式</a:t>
          </a:r>
          <a:endParaRPr lang="zh-TW" sz="1800" b="1" kern="1200" dirty="0">
            <a:solidFill>
              <a:schemeClr val="bg1"/>
            </a:solidFill>
          </a:endParaRPr>
        </a:p>
      </dsp:txBody>
      <dsp:txXfrm>
        <a:off x="1001502" y="754924"/>
        <a:ext cx="1824962" cy="1921627"/>
      </dsp:txXfrm>
    </dsp:sp>
    <dsp:sp modelId="{68C51954-9E1B-46ED-9C89-9FC037F71B7E}">
      <dsp:nvSpPr>
        <dsp:cNvPr id="0" name=""/>
        <dsp:cNvSpPr/>
      </dsp:nvSpPr>
      <dsp:spPr>
        <a:xfrm>
          <a:off x="3107228" y="754924"/>
          <a:ext cx="1824962" cy="19216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zh-TW" sz="1800" b="1" kern="1200" dirty="0" smtClean="0">
              <a:solidFill>
                <a:schemeClr val="bg1"/>
              </a:solidFill>
            </a:rPr>
            <a:t>任意時間所有參與者可以在線自主選擇自己的教材資訊學習</a:t>
          </a:r>
          <a:endParaRPr lang="zh-TW" sz="1800" b="1" kern="1200" dirty="0">
            <a:solidFill>
              <a:schemeClr val="bg1"/>
            </a:solidFill>
          </a:endParaRPr>
        </a:p>
      </dsp:txBody>
      <dsp:txXfrm>
        <a:off x="3107228" y="754924"/>
        <a:ext cx="1824962" cy="1921627"/>
      </dsp:txXfrm>
    </dsp:sp>
    <dsp:sp modelId="{C4FB789D-2972-42CA-B306-E2528978203A}">
      <dsp:nvSpPr>
        <dsp:cNvPr id="0" name=""/>
        <dsp:cNvSpPr/>
      </dsp:nvSpPr>
      <dsp:spPr>
        <a:xfrm rot="16200000">
          <a:off x="-725165" y="787938"/>
          <a:ext cx="2470663" cy="894786"/>
        </a:xfrm>
        <a:prstGeom prst="rightArrow">
          <a:avLst>
            <a:gd name="adj1" fmla="val 49830"/>
            <a:gd name="adj2" fmla="val 60660"/>
          </a:avLst>
        </a:prstGeom>
        <a:solidFill>
          <a:srgbClr val="D2B46C"/>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r" defTabSz="889000" rtl="0">
            <a:lnSpc>
              <a:spcPct val="90000"/>
            </a:lnSpc>
            <a:spcBef>
              <a:spcPct val="0"/>
            </a:spcBef>
            <a:spcAft>
              <a:spcPct val="35000"/>
            </a:spcAft>
          </a:pPr>
          <a:r>
            <a:rPr lang="zh-TW" altLang="en-US" sz="2000" kern="1200" dirty="0" smtClean="0"/>
            <a:t>同步</a:t>
          </a:r>
          <a:endParaRPr lang="zh-TW" altLang="en-US" sz="2000" kern="1200" dirty="0"/>
        </a:p>
      </dsp:txBody>
      <dsp:txXfrm>
        <a:off x="-589932" y="1147628"/>
        <a:ext cx="2200197" cy="445872"/>
      </dsp:txXfrm>
    </dsp:sp>
    <dsp:sp modelId="{D9E2DCE5-3998-4780-BF58-CD7FD29554D6}">
      <dsp:nvSpPr>
        <dsp:cNvPr id="0" name=""/>
        <dsp:cNvSpPr/>
      </dsp:nvSpPr>
      <dsp:spPr>
        <a:xfrm rot="5400000">
          <a:off x="4188194" y="1746593"/>
          <a:ext cx="2470663" cy="899102"/>
        </a:xfrm>
        <a:prstGeom prst="rightArrow">
          <a:avLst>
            <a:gd name="adj1" fmla="val 49830"/>
            <a:gd name="adj2" fmla="val 60660"/>
          </a:avLst>
        </a:prstGeom>
        <a:solidFill>
          <a:schemeClr val="dk2">
            <a:tint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r" defTabSz="889000" rtl="0">
            <a:lnSpc>
              <a:spcPct val="90000"/>
            </a:lnSpc>
            <a:spcBef>
              <a:spcPct val="0"/>
            </a:spcBef>
            <a:spcAft>
              <a:spcPct val="35000"/>
            </a:spcAft>
          </a:pPr>
          <a:r>
            <a:rPr lang="zh-TW" altLang="en-US" sz="2000" kern="1200" dirty="0" smtClean="0"/>
            <a:t>非同步</a:t>
          </a:r>
          <a:endParaRPr lang="zh-TW" altLang="en-US" sz="2000" kern="1200" dirty="0"/>
        </a:p>
      </dsp:txBody>
      <dsp:txXfrm>
        <a:off x="4324079" y="1836248"/>
        <a:ext cx="2198893" cy="4480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4B7A8-C62E-4B2A-B3F6-10B852E406E3}">
      <dsp:nvSpPr>
        <dsp:cNvPr id="0" name=""/>
        <dsp:cNvSpPr/>
      </dsp:nvSpPr>
      <dsp:spPr>
        <a:xfrm>
          <a:off x="0" y="67680"/>
          <a:ext cx="1245358" cy="747214"/>
        </a:xfrm>
        <a:prstGeom prst="rect">
          <a:avLst/>
        </a:prstGeom>
        <a:solidFill>
          <a:srgbClr val="B69C5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zh-TW" sz="2100" kern="1200" smtClean="0"/>
            <a:t>互動社區</a:t>
          </a:r>
          <a:endParaRPr lang="zh-TW" sz="2100" kern="1200"/>
        </a:p>
      </dsp:txBody>
      <dsp:txXfrm>
        <a:off x="0" y="67680"/>
        <a:ext cx="1245358" cy="747214"/>
      </dsp:txXfrm>
    </dsp:sp>
    <dsp:sp modelId="{AEBA804F-43C5-44BB-9B5E-10F8747D1DAA}">
      <dsp:nvSpPr>
        <dsp:cNvPr id="0" name=""/>
        <dsp:cNvSpPr/>
      </dsp:nvSpPr>
      <dsp:spPr>
        <a:xfrm>
          <a:off x="1369893" y="67680"/>
          <a:ext cx="1245358" cy="74721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zh-TW" sz="2100" kern="1200" smtClean="0"/>
            <a:t>直播平台</a:t>
          </a:r>
          <a:endParaRPr lang="zh-TW" sz="2100" kern="1200"/>
        </a:p>
      </dsp:txBody>
      <dsp:txXfrm>
        <a:off x="1369893" y="67680"/>
        <a:ext cx="1245358" cy="747214"/>
      </dsp:txXfrm>
    </dsp:sp>
    <dsp:sp modelId="{FEE72C05-79D6-4599-9F3C-127B18D5F66B}">
      <dsp:nvSpPr>
        <dsp:cNvPr id="0" name=""/>
        <dsp:cNvSpPr/>
      </dsp:nvSpPr>
      <dsp:spPr>
        <a:xfrm>
          <a:off x="2739787" y="67680"/>
          <a:ext cx="1245358" cy="747214"/>
        </a:xfrm>
        <a:prstGeom prst="rect">
          <a:avLst/>
        </a:prstGeom>
        <a:solidFill>
          <a:srgbClr val="1A232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zh-TW" sz="2100" kern="1200" smtClean="0"/>
            <a:t>外語工具</a:t>
          </a:r>
          <a:endParaRPr lang="zh-TW" sz="2100" kern="1200"/>
        </a:p>
      </dsp:txBody>
      <dsp:txXfrm>
        <a:off x="2739787" y="67680"/>
        <a:ext cx="1245358" cy="747214"/>
      </dsp:txXfrm>
    </dsp:sp>
    <dsp:sp modelId="{D70EF5A5-C59B-471A-8BC7-46567B538693}">
      <dsp:nvSpPr>
        <dsp:cNvPr id="0" name=""/>
        <dsp:cNvSpPr/>
      </dsp:nvSpPr>
      <dsp:spPr>
        <a:xfrm>
          <a:off x="0" y="939430"/>
          <a:ext cx="1245358" cy="747214"/>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zh-TW" sz="2100" kern="1200" smtClean="0"/>
            <a:t>客服體系</a:t>
          </a:r>
          <a:endParaRPr lang="zh-TW" sz="2100" kern="1200"/>
        </a:p>
      </dsp:txBody>
      <dsp:txXfrm>
        <a:off x="0" y="939430"/>
        <a:ext cx="1245358" cy="747214"/>
      </dsp:txXfrm>
    </dsp:sp>
    <dsp:sp modelId="{7B91AECB-4175-48C6-978C-6A013D90CCB5}">
      <dsp:nvSpPr>
        <dsp:cNvPr id="0" name=""/>
        <dsp:cNvSpPr/>
      </dsp:nvSpPr>
      <dsp:spPr>
        <a:xfrm>
          <a:off x="1369893" y="939430"/>
          <a:ext cx="1245358" cy="747214"/>
        </a:xfrm>
        <a:prstGeom prst="rect">
          <a:avLst/>
        </a:prstGeom>
        <a:solidFill>
          <a:srgbClr val="58585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zh-TW" sz="2100" kern="1200" dirty="0" smtClean="0"/>
            <a:t>助教服務</a:t>
          </a:r>
          <a:endParaRPr lang="zh-TW" sz="2100" kern="1200" dirty="0"/>
        </a:p>
      </dsp:txBody>
      <dsp:txXfrm>
        <a:off x="1369893" y="939430"/>
        <a:ext cx="1245358" cy="747214"/>
      </dsp:txXfrm>
    </dsp:sp>
    <dsp:sp modelId="{12AD5346-0E9C-4C9B-B363-6359B8ABEE35}">
      <dsp:nvSpPr>
        <dsp:cNvPr id="0" name=""/>
        <dsp:cNvSpPr/>
      </dsp:nvSpPr>
      <dsp:spPr>
        <a:xfrm>
          <a:off x="2739787" y="939430"/>
          <a:ext cx="1245358" cy="747214"/>
        </a:xfrm>
        <a:prstGeom prst="rect">
          <a:avLst/>
        </a:prstGeom>
        <a:solidFill>
          <a:srgbClr val="B69C5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zh-TW" sz="2100" kern="1200" smtClean="0"/>
            <a:t>支付體系</a:t>
          </a:r>
          <a:endParaRPr lang="zh-TW" sz="2100" kern="1200"/>
        </a:p>
      </dsp:txBody>
      <dsp:txXfrm>
        <a:off x="2739787" y="939430"/>
        <a:ext cx="1245358" cy="747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9F24C-9923-4233-9415-5F5748F72046}">
      <dsp:nvSpPr>
        <dsp:cNvPr id="0" name=""/>
        <dsp:cNvSpPr/>
      </dsp:nvSpPr>
      <dsp:spPr>
        <a:xfrm>
          <a:off x="0" y="1770537"/>
          <a:ext cx="7807570" cy="2360717"/>
        </a:xfrm>
        <a:prstGeom prst="notchedRightArrow">
          <a:avLst/>
        </a:prstGeom>
        <a:solidFill>
          <a:srgbClr val="D2B46C"/>
        </a:solidFill>
        <a:ln>
          <a:noFill/>
        </a:ln>
        <a:effectLst/>
      </dsp:spPr>
      <dsp:style>
        <a:lnRef idx="0">
          <a:scrgbClr r="0" g="0" b="0"/>
        </a:lnRef>
        <a:fillRef idx="1">
          <a:scrgbClr r="0" g="0" b="0"/>
        </a:fillRef>
        <a:effectRef idx="0">
          <a:scrgbClr r="0" g="0" b="0"/>
        </a:effectRef>
        <a:fontRef idx="minor"/>
      </dsp:style>
    </dsp:sp>
    <dsp:sp modelId="{00C169E4-B08E-4866-AD96-A21956E5E2F0}">
      <dsp:nvSpPr>
        <dsp:cNvPr id="0" name=""/>
        <dsp:cNvSpPr/>
      </dsp:nvSpPr>
      <dsp:spPr>
        <a:xfrm>
          <a:off x="2542" y="0"/>
          <a:ext cx="1643478" cy="2360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zh-TW" sz="1500" b="1" i="0" kern="1200" dirty="0" smtClean="0">
              <a:solidFill>
                <a:schemeClr val="tx2"/>
              </a:solidFill>
            </a:rPr>
            <a:t>隨著</a:t>
          </a:r>
          <a:r>
            <a:rPr lang="en-US" sz="1500" b="1" i="0" kern="1200" dirty="0" smtClean="0">
              <a:solidFill>
                <a:schemeClr val="tx2"/>
              </a:solidFill>
            </a:rPr>
            <a:t>carnet</a:t>
          </a:r>
          <a:r>
            <a:rPr lang="zh-TW" sz="1500" b="1" i="0" kern="1200" dirty="0" smtClean="0">
              <a:solidFill>
                <a:schemeClr val="tx2"/>
              </a:solidFill>
            </a:rPr>
            <a:t>始建立於</a:t>
          </a:r>
          <a:r>
            <a:rPr lang="en-US" sz="1500" b="1" i="0" kern="1200" dirty="0" smtClean="0">
              <a:solidFill>
                <a:schemeClr val="tx2"/>
              </a:solidFill>
            </a:rPr>
            <a:t>1994</a:t>
          </a:r>
          <a:r>
            <a:rPr lang="zh-TW" sz="1500" b="1" i="0" kern="1200" dirty="0" smtClean="0">
              <a:solidFill>
                <a:schemeClr val="tx2"/>
              </a:solidFill>
            </a:rPr>
            <a:t>，提供面向育的專門應用，遠程教育平台出現，但製作成本較高，規模化程度困難</a:t>
          </a:r>
          <a:endParaRPr lang="zh-TW" sz="1500" b="1" kern="1200" dirty="0">
            <a:solidFill>
              <a:schemeClr val="tx2"/>
            </a:solidFill>
          </a:endParaRPr>
        </a:p>
      </dsp:txBody>
      <dsp:txXfrm>
        <a:off x="2542" y="0"/>
        <a:ext cx="1643478" cy="2360717"/>
      </dsp:txXfrm>
    </dsp:sp>
    <dsp:sp modelId="{F33EDA8F-F901-427E-9837-25112FC9B7D3}">
      <dsp:nvSpPr>
        <dsp:cNvPr id="0" name=""/>
        <dsp:cNvSpPr/>
      </dsp:nvSpPr>
      <dsp:spPr>
        <a:xfrm>
          <a:off x="529192" y="2655806"/>
          <a:ext cx="590179" cy="590179"/>
        </a:xfrm>
        <a:prstGeom prst="ellipse">
          <a:avLst/>
        </a:prstGeom>
        <a:solidFill>
          <a:srgbClr val="1A232F"/>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AAFD06-FF87-46AA-8D9B-6034068D4C6A}">
      <dsp:nvSpPr>
        <dsp:cNvPr id="0" name=""/>
        <dsp:cNvSpPr/>
      </dsp:nvSpPr>
      <dsp:spPr>
        <a:xfrm>
          <a:off x="1728194" y="3541075"/>
          <a:ext cx="1643478" cy="2360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zh-TW" sz="1500" b="1" i="0" kern="1200" dirty="0" smtClean="0">
              <a:solidFill>
                <a:schemeClr val="tx2"/>
              </a:solidFill>
            </a:rPr>
            <a:t>在線教育初步發展，騰訊、百度等涉足互聯網網教育，在線教育形式逐漸多樣化</a:t>
          </a:r>
          <a:endParaRPr lang="zh-TW" sz="1500" b="1" kern="1200" dirty="0">
            <a:solidFill>
              <a:schemeClr val="tx2"/>
            </a:solidFill>
          </a:endParaRPr>
        </a:p>
      </dsp:txBody>
      <dsp:txXfrm>
        <a:off x="1728194" y="3541075"/>
        <a:ext cx="1643478" cy="2360717"/>
      </dsp:txXfrm>
    </dsp:sp>
    <dsp:sp modelId="{4BB18E8E-91B0-4BB3-9F23-694A03C2A010}">
      <dsp:nvSpPr>
        <dsp:cNvPr id="0" name=""/>
        <dsp:cNvSpPr/>
      </dsp:nvSpPr>
      <dsp:spPr>
        <a:xfrm>
          <a:off x="2254844" y="2655806"/>
          <a:ext cx="590179" cy="590179"/>
        </a:xfrm>
        <a:prstGeom prst="ellipse">
          <a:avLst/>
        </a:prstGeom>
        <a:solidFill>
          <a:srgbClr val="595857"/>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EB85D91-117C-4B02-89E4-9ABFF8D21162}">
      <dsp:nvSpPr>
        <dsp:cNvPr id="0" name=""/>
        <dsp:cNvSpPr/>
      </dsp:nvSpPr>
      <dsp:spPr>
        <a:xfrm>
          <a:off x="3453846" y="0"/>
          <a:ext cx="1643478" cy="2360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ctr" defTabSz="666750" rtl="0">
            <a:lnSpc>
              <a:spcPct val="90000"/>
            </a:lnSpc>
            <a:spcBef>
              <a:spcPct val="0"/>
            </a:spcBef>
            <a:spcAft>
              <a:spcPct val="35000"/>
            </a:spcAft>
          </a:pPr>
          <a:r>
            <a:rPr lang="zh-TW" sz="1500" b="1" i="0" kern="1200" dirty="0" smtClean="0">
              <a:solidFill>
                <a:schemeClr val="tx2"/>
              </a:solidFill>
            </a:rPr>
            <a:t>在線教育開始萌芽，但內容以線上教學為主</a:t>
          </a:r>
          <a:endParaRPr lang="zh-TW" sz="1500" b="1" kern="1200" dirty="0">
            <a:solidFill>
              <a:schemeClr val="tx2"/>
            </a:solidFill>
          </a:endParaRPr>
        </a:p>
      </dsp:txBody>
      <dsp:txXfrm>
        <a:off x="3453846" y="0"/>
        <a:ext cx="1643478" cy="2360717"/>
      </dsp:txXfrm>
    </dsp:sp>
    <dsp:sp modelId="{EA8DA098-9AB4-44A7-8C8D-2E27525C4F0F}">
      <dsp:nvSpPr>
        <dsp:cNvPr id="0" name=""/>
        <dsp:cNvSpPr/>
      </dsp:nvSpPr>
      <dsp:spPr>
        <a:xfrm>
          <a:off x="3980496" y="2655806"/>
          <a:ext cx="590179" cy="590179"/>
        </a:xfrm>
        <a:prstGeom prst="ellipse">
          <a:avLst/>
        </a:prstGeom>
        <a:solidFill>
          <a:srgbClr val="BABABA"/>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ECBB6B-630D-4ED0-89DD-21799308674B}">
      <dsp:nvSpPr>
        <dsp:cNvPr id="0" name=""/>
        <dsp:cNvSpPr/>
      </dsp:nvSpPr>
      <dsp:spPr>
        <a:xfrm>
          <a:off x="4952123" y="3541075"/>
          <a:ext cx="1844771" cy="2360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zh-TW" sz="1500" b="1" i="0" kern="1200" dirty="0" smtClean="0">
              <a:solidFill>
                <a:schemeClr val="tx2"/>
              </a:solidFill>
            </a:rPr>
            <a:t>隨著互聯網的發展，在線教育移動化，移動教育進入高速發展階段，並興起在線教育投資熱潮</a:t>
          </a:r>
          <a:endParaRPr lang="zh-TW" sz="1500" b="1" kern="1200" dirty="0">
            <a:solidFill>
              <a:schemeClr val="tx2"/>
            </a:solidFill>
          </a:endParaRPr>
        </a:p>
      </dsp:txBody>
      <dsp:txXfrm>
        <a:off x="4952123" y="3541075"/>
        <a:ext cx="1844771" cy="2360717"/>
      </dsp:txXfrm>
    </dsp:sp>
    <dsp:sp modelId="{981D4E84-AB69-4C25-8387-06774C67D2EC}">
      <dsp:nvSpPr>
        <dsp:cNvPr id="0" name=""/>
        <dsp:cNvSpPr/>
      </dsp:nvSpPr>
      <dsp:spPr>
        <a:xfrm>
          <a:off x="5806795" y="2655806"/>
          <a:ext cx="590179" cy="590179"/>
        </a:xfrm>
        <a:prstGeom prst="ellipse">
          <a:avLst/>
        </a:prstGeom>
        <a:solidFill>
          <a:srgbClr val="DCDDD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9F5E5-AABA-4273-AE9F-C836FDD8A4AF}">
      <dsp:nvSpPr>
        <dsp:cNvPr id="0" name=""/>
        <dsp:cNvSpPr/>
      </dsp:nvSpPr>
      <dsp:spPr>
        <a:xfrm>
          <a:off x="894" y="410895"/>
          <a:ext cx="2092121" cy="1046060"/>
        </a:xfrm>
        <a:prstGeom prst="roundRect">
          <a:avLst>
            <a:gd name="adj" fmla="val 10000"/>
          </a:avLst>
        </a:prstGeom>
        <a:solidFill>
          <a:srgbClr val="595857"/>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b="1" kern="1200" dirty="0" smtClean="0"/>
            <a:t>K12</a:t>
          </a:r>
          <a:r>
            <a:rPr lang="zh-TW" sz="2500" b="1" kern="1200" dirty="0" smtClean="0"/>
            <a:t>教育领域</a:t>
          </a:r>
          <a:endParaRPr lang="zh-TW" sz="2500" b="1" kern="1200" dirty="0"/>
        </a:p>
      </dsp:txBody>
      <dsp:txXfrm>
        <a:off x="31532" y="441533"/>
        <a:ext cx="2030845" cy="984784"/>
      </dsp:txXfrm>
    </dsp:sp>
    <dsp:sp modelId="{3222ECCD-287B-4952-8FD3-CC0D2765EFB1}">
      <dsp:nvSpPr>
        <dsp:cNvPr id="0" name=""/>
        <dsp:cNvSpPr/>
      </dsp:nvSpPr>
      <dsp:spPr>
        <a:xfrm>
          <a:off x="210106" y="1456955"/>
          <a:ext cx="209212" cy="784545"/>
        </a:xfrm>
        <a:custGeom>
          <a:avLst/>
          <a:gdLst/>
          <a:ahLst/>
          <a:cxnLst/>
          <a:rect l="0" t="0" r="0" b="0"/>
          <a:pathLst>
            <a:path>
              <a:moveTo>
                <a:pt x="0" y="0"/>
              </a:moveTo>
              <a:lnTo>
                <a:pt x="0" y="784545"/>
              </a:lnTo>
              <a:lnTo>
                <a:pt x="209212" y="784545"/>
              </a:lnTo>
            </a:path>
          </a:pathLst>
        </a:custGeom>
        <a:noFill/>
        <a:ln w="28575" cap="flat" cmpd="sng" algn="ctr">
          <a:solidFill>
            <a:srgbClr val="595857"/>
          </a:solidFill>
          <a:prstDash val="solid"/>
          <a:miter lim="800000"/>
        </a:ln>
        <a:effectLst/>
      </dsp:spPr>
      <dsp:style>
        <a:lnRef idx="2">
          <a:scrgbClr r="0" g="0" b="0"/>
        </a:lnRef>
        <a:fillRef idx="0">
          <a:scrgbClr r="0" g="0" b="0"/>
        </a:fillRef>
        <a:effectRef idx="0">
          <a:scrgbClr r="0" g="0" b="0"/>
        </a:effectRef>
        <a:fontRef idx="minor"/>
      </dsp:style>
    </dsp:sp>
    <dsp:sp modelId="{C6C3C267-A2AD-49C8-A008-D22A04E0DC22}">
      <dsp:nvSpPr>
        <dsp:cNvPr id="0" name=""/>
        <dsp:cNvSpPr/>
      </dsp:nvSpPr>
      <dsp:spPr>
        <a:xfrm>
          <a:off x="419318" y="1718471"/>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59585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b="1" kern="1200" dirty="0" smtClean="0"/>
            <a:t>K12</a:t>
          </a:r>
          <a:r>
            <a:rPr lang="zh-TW" sz="1800" b="1" kern="1200" dirty="0" smtClean="0"/>
            <a:t>在線教育市場火爆引無數公司追捧</a:t>
          </a:r>
          <a:endParaRPr lang="zh-TW" sz="1800" b="1" kern="1200" dirty="0"/>
        </a:p>
      </dsp:txBody>
      <dsp:txXfrm>
        <a:off x="449956" y="1749109"/>
        <a:ext cx="1612420" cy="984784"/>
      </dsp:txXfrm>
    </dsp:sp>
    <dsp:sp modelId="{051F5BC4-55AA-453F-8D5A-08B8EAA69F55}">
      <dsp:nvSpPr>
        <dsp:cNvPr id="0" name=""/>
        <dsp:cNvSpPr/>
      </dsp:nvSpPr>
      <dsp:spPr>
        <a:xfrm>
          <a:off x="210106" y="1456955"/>
          <a:ext cx="209212" cy="2092121"/>
        </a:xfrm>
        <a:custGeom>
          <a:avLst/>
          <a:gdLst/>
          <a:ahLst/>
          <a:cxnLst/>
          <a:rect l="0" t="0" r="0" b="0"/>
          <a:pathLst>
            <a:path>
              <a:moveTo>
                <a:pt x="0" y="0"/>
              </a:moveTo>
              <a:lnTo>
                <a:pt x="0" y="2092121"/>
              </a:lnTo>
              <a:lnTo>
                <a:pt x="209212" y="2092121"/>
              </a:lnTo>
            </a:path>
          </a:pathLst>
        </a:custGeom>
        <a:noFill/>
        <a:ln w="28575" cap="flat" cmpd="sng" algn="ctr">
          <a:solidFill>
            <a:srgbClr val="595857"/>
          </a:solidFill>
          <a:prstDash val="solid"/>
          <a:miter lim="800000"/>
        </a:ln>
        <a:effectLst/>
      </dsp:spPr>
      <dsp:style>
        <a:lnRef idx="2">
          <a:scrgbClr r="0" g="0" b="0"/>
        </a:lnRef>
        <a:fillRef idx="0">
          <a:scrgbClr r="0" g="0" b="0"/>
        </a:fillRef>
        <a:effectRef idx="0">
          <a:scrgbClr r="0" g="0" b="0"/>
        </a:effectRef>
        <a:fontRef idx="minor"/>
      </dsp:style>
    </dsp:sp>
    <dsp:sp modelId="{8F3B9343-0B2C-4DBE-8BCE-08EA96DCE572}">
      <dsp:nvSpPr>
        <dsp:cNvPr id="0" name=""/>
        <dsp:cNvSpPr/>
      </dsp:nvSpPr>
      <dsp:spPr>
        <a:xfrm>
          <a:off x="419318" y="3026046"/>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59585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傳統面授機構開闢移動互聯網教育領域</a:t>
          </a:r>
          <a:endParaRPr lang="zh-TW" altLang="en-US" sz="1800" b="1" kern="1200" dirty="0"/>
        </a:p>
      </dsp:txBody>
      <dsp:txXfrm>
        <a:off x="449956" y="3056684"/>
        <a:ext cx="1612420" cy="984784"/>
      </dsp:txXfrm>
    </dsp:sp>
    <dsp:sp modelId="{50D9C768-5BA3-4B5B-B87F-917DE800A0D9}">
      <dsp:nvSpPr>
        <dsp:cNvPr id="0" name=""/>
        <dsp:cNvSpPr/>
      </dsp:nvSpPr>
      <dsp:spPr>
        <a:xfrm>
          <a:off x="210106" y="1456955"/>
          <a:ext cx="209212" cy="3399696"/>
        </a:xfrm>
        <a:custGeom>
          <a:avLst/>
          <a:gdLst/>
          <a:ahLst/>
          <a:cxnLst/>
          <a:rect l="0" t="0" r="0" b="0"/>
          <a:pathLst>
            <a:path>
              <a:moveTo>
                <a:pt x="0" y="0"/>
              </a:moveTo>
              <a:lnTo>
                <a:pt x="0" y="3399696"/>
              </a:lnTo>
              <a:lnTo>
                <a:pt x="209212" y="3399696"/>
              </a:lnTo>
            </a:path>
          </a:pathLst>
        </a:custGeom>
        <a:noFill/>
        <a:ln w="28575" cap="flat" cmpd="sng" algn="ctr">
          <a:solidFill>
            <a:srgbClr val="595857"/>
          </a:solidFill>
          <a:prstDash val="solid"/>
          <a:miter lim="800000"/>
        </a:ln>
        <a:effectLst/>
      </dsp:spPr>
      <dsp:style>
        <a:lnRef idx="2">
          <a:scrgbClr r="0" g="0" b="0"/>
        </a:lnRef>
        <a:fillRef idx="0">
          <a:scrgbClr r="0" g="0" b="0"/>
        </a:fillRef>
        <a:effectRef idx="0">
          <a:scrgbClr r="0" g="0" b="0"/>
        </a:effectRef>
        <a:fontRef idx="minor"/>
      </dsp:style>
    </dsp:sp>
    <dsp:sp modelId="{65F80D1B-13E3-4FB9-AD55-581E1EC319B7}">
      <dsp:nvSpPr>
        <dsp:cNvPr id="0" name=""/>
        <dsp:cNvSpPr/>
      </dsp:nvSpPr>
      <dsp:spPr>
        <a:xfrm>
          <a:off x="419318" y="4333622"/>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59585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社交類家庭作業問答平颱風潮來襲</a:t>
          </a:r>
          <a:endParaRPr lang="zh-TW" altLang="en-US" sz="1800" b="1" kern="1200" dirty="0"/>
        </a:p>
      </dsp:txBody>
      <dsp:txXfrm>
        <a:off x="449956" y="4364260"/>
        <a:ext cx="1612420" cy="984784"/>
      </dsp:txXfrm>
    </dsp:sp>
    <dsp:sp modelId="{B0B16D3E-2EB4-4851-835D-52DA77B65374}">
      <dsp:nvSpPr>
        <dsp:cNvPr id="0" name=""/>
        <dsp:cNvSpPr/>
      </dsp:nvSpPr>
      <dsp:spPr>
        <a:xfrm>
          <a:off x="210106" y="1456955"/>
          <a:ext cx="209212" cy="4707272"/>
        </a:xfrm>
        <a:custGeom>
          <a:avLst/>
          <a:gdLst/>
          <a:ahLst/>
          <a:cxnLst/>
          <a:rect l="0" t="0" r="0" b="0"/>
          <a:pathLst>
            <a:path>
              <a:moveTo>
                <a:pt x="0" y="0"/>
              </a:moveTo>
              <a:lnTo>
                <a:pt x="0" y="4707272"/>
              </a:lnTo>
              <a:lnTo>
                <a:pt x="209212" y="4707272"/>
              </a:lnTo>
            </a:path>
          </a:pathLst>
        </a:custGeom>
        <a:noFill/>
        <a:ln w="28575" cap="flat" cmpd="sng" algn="ctr">
          <a:solidFill>
            <a:srgbClr val="595857"/>
          </a:solidFill>
          <a:prstDash val="solid"/>
          <a:miter lim="800000"/>
        </a:ln>
        <a:effectLst/>
      </dsp:spPr>
      <dsp:style>
        <a:lnRef idx="2">
          <a:scrgbClr r="0" g="0" b="0"/>
        </a:lnRef>
        <a:fillRef idx="0">
          <a:scrgbClr r="0" g="0" b="0"/>
        </a:fillRef>
        <a:effectRef idx="0">
          <a:scrgbClr r="0" g="0" b="0"/>
        </a:effectRef>
        <a:fontRef idx="minor"/>
      </dsp:style>
    </dsp:sp>
    <dsp:sp modelId="{E88AF718-9F16-412C-8687-170849C56003}">
      <dsp:nvSpPr>
        <dsp:cNvPr id="0" name=""/>
        <dsp:cNvSpPr/>
      </dsp:nvSpPr>
      <dsp:spPr>
        <a:xfrm>
          <a:off x="419318" y="5641198"/>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59585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數據管理在</a:t>
          </a:r>
          <a:r>
            <a:rPr lang="en-US" sz="1800" b="1" kern="1200" dirty="0" smtClean="0"/>
            <a:t>K12</a:t>
          </a:r>
          <a:r>
            <a:rPr lang="zh-TW" sz="1800" b="1" kern="1200" dirty="0" smtClean="0"/>
            <a:t>領域的嘗試和應用</a:t>
          </a:r>
          <a:endParaRPr lang="zh-TW" sz="1800" b="1" kern="1200" dirty="0"/>
        </a:p>
      </dsp:txBody>
      <dsp:txXfrm>
        <a:off x="449956" y="5671836"/>
        <a:ext cx="1612420" cy="984784"/>
      </dsp:txXfrm>
    </dsp:sp>
    <dsp:sp modelId="{304C13F0-C0E1-4C40-90C7-6473BB897217}">
      <dsp:nvSpPr>
        <dsp:cNvPr id="0" name=""/>
        <dsp:cNvSpPr/>
      </dsp:nvSpPr>
      <dsp:spPr>
        <a:xfrm>
          <a:off x="210106" y="1456955"/>
          <a:ext cx="209212" cy="6126792"/>
        </a:xfrm>
        <a:custGeom>
          <a:avLst/>
          <a:gdLst/>
          <a:ahLst/>
          <a:cxnLst/>
          <a:rect l="0" t="0" r="0" b="0"/>
          <a:pathLst>
            <a:path>
              <a:moveTo>
                <a:pt x="0" y="0"/>
              </a:moveTo>
              <a:lnTo>
                <a:pt x="0" y="6126792"/>
              </a:lnTo>
              <a:lnTo>
                <a:pt x="209212" y="6126792"/>
              </a:lnTo>
            </a:path>
          </a:pathLst>
        </a:custGeom>
        <a:noFill/>
        <a:ln w="28575" cap="flat" cmpd="sng" algn="ctr">
          <a:solidFill>
            <a:srgbClr val="595857"/>
          </a:solidFill>
          <a:prstDash val="solid"/>
          <a:miter lim="800000"/>
        </a:ln>
        <a:effectLst/>
      </dsp:spPr>
      <dsp:style>
        <a:lnRef idx="2">
          <a:scrgbClr r="0" g="0" b="0"/>
        </a:lnRef>
        <a:fillRef idx="0">
          <a:scrgbClr r="0" g="0" b="0"/>
        </a:fillRef>
        <a:effectRef idx="0">
          <a:scrgbClr r="0" g="0" b="0"/>
        </a:effectRef>
        <a:fontRef idx="minor"/>
      </dsp:style>
    </dsp:sp>
    <dsp:sp modelId="{BB6AF8B1-B05A-4614-8893-6FF122DB9C2A}">
      <dsp:nvSpPr>
        <dsp:cNvPr id="0" name=""/>
        <dsp:cNvSpPr/>
      </dsp:nvSpPr>
      <dsp:spPr>
        <a:xfrm>
          <a:off x="419318" y="6948773"/>
          <a:ext cx="1673696" cy="1269948"/>
        </a:xfrm>
        <a:prstGeom prst="roundRect">
          <a:avLst>
            <a:gd name="adj" fmla="val 10000"/>
          </a:avLst>
        </a:prstGeom>
        <a:solidFill>
          <a:schemeClr val="lt1">
            <a:alpha val="90000"/>
            <a:hueOff val="0"/>
            <a:satOff val="0"/>
            <a:lumOff val="0"/>
            <a:alphaOff val="0"/>
          </a:schemeClr>
        </a:solidFill>
        <a:ln w="28575" cap="flat" cmpd="sng" algn="ctr">
          <a:solidFill>
            <a:srgbClr val="595857"/>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zh-TW" sz="1600" b="1" kern="1200" dirty="0" smtClean="0"/>
            <a:t>虛擬課堂：實現直播教室與電視機、電腦、手機</a:t>
          </a:r>
          <a:r>
            <a:rPr lang="en-US" sz="1600" b="1" kern="1200" dirty="0" smtClean="0"/>
            <a:t>/iPad</a:t>
          </a:r>
          <a:r>
            <a:rPr lang="zh-TW" sz="1600" b="1" kern="1200" dirty="0" smtClean="0"/>
            <a:t>聯動</a:t>
          </a:r>
          <a:endParaRPr lang="zh-TW" sz="1600" b="1" kern="1200" dirty="0"/>
        </a:p>
      </dsp:txBody>
      <dsp:txXfrm>
        <a:off x="456514" y="6985969"/>
        <a:ext cx="1599304" cy="1195556"/>
      </dsp:txXfrm>
    </dsp:sp>
    <dsp:sp modelId="{517961D8-DB77-47C3-A476-99D1D01842F2}">
      <dsp:nvSpPr>
        <dsp:cNvPr id="0" name=""/>
        <dsp:cNvSpPr/>
      </dsp:nvSpPr>
      <dsp:spPr>
        <a:xfrm>
          <a:off x="2616045" y="410895"/>
          <a:ext cx="2092121" cy="1046060"/>
        </a:xfrm>
        <a:prstGeom prst="roundRect">
          <a:avLst>
            <a:gd name="adj" fmla="val 10000"/>
          </a:avLst>
        </a:prstGeom>
        <a:solidFill>
          <a:srgbClr val="B69C5C"/>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zh-TW" sz="2500" b="1" kern="1200" dirty="0" smtClean="0"/>
            <a:t>外語教育領域</a:t>
          </a:r>
          <a:endParaRPr lang="zh-TW" sz="2500" b="1" kern="1200" dirty="0"/>
        </a:p>
      </dsp:txBody>
      <dsp:txXfrm>
        <a:off x="2646683" y="441533"/>
        <a:ext cx="2030845" cy="984784"/>
      </dsp:txXfrm>
    </dsp:sp>
    <dsp:sp modelId="{48DE9FEB-B8A8-4B37-8578-C3D45042D59C}">
      <dsp:nvSpPr>
        <dsp:cNvPr id="0" name=""/>
        <dsp:cNvSpPr/>
      </dsp:nvSpPr>
      <dsp:spPr>
        <a:xfrm>
          <a:off x="2825257" y="1456955"/>
          <a:ext cx="209212" cy="784545"/>
        </a:xfrm>
        <a:custGeom>
          <a:avLst/>
          <a:gdLst/>
          <a:ahLst/>
          <a:cxnLst/>
          <a:rect l="0" t="0" r="0" b="0"/>
          <a:pathLst>
            <a:path>
              <a:moveTo>
                <a:pt x="0" y="0"/>
              </a:moveTo>
              <a:lnTo>
                <a:pt x="0" y="784545"/>
              </a:lnTo>
              <a:lnTo>
                <a:pt x="209212" y="784545"/>
              </a:lnTo>
            </a:path>
          </a:pathLst>
        </a:custGeom>
        <a:noFill/>
        <a:ln w="28575" cap="flat" cmpd="sng" algn="ctr">
          <a:solidFill>
            <a:srgbClr val="B69C5C"/>
          </a:solidFill>
          <a:prstDash val="solid"/>
          <a:miter lim="800000"/>
        </a:ln>
        <a:effectLst/>
      </dsp:spPr>
      <dsp:style>
        <a:lnRef idx="2">
          <a:scrgbClr r="0" g="0" b="0"/>
        </a:lnRef>
        <a:fillRef idx="0">
          <a:scrgbClr r="0" g="0" b="0"/>
        </a:fillRef>
        <a:effectRef idx="0">
          <a:scrgbClr r="0" g="0" b="0"/>
        </a:effectRef>
        <a:fontRef idx="minor"/>
      </dsp:style>
    </dsp:sp>
    <dsp:sp modelId="{48A807C7-393D-4994-847F-E2212B230037}">
      <dsp:nvSpPr>
        <dsp:cNvPr id="0" name=""/>
        <dsp:cNvSpPr/>
      </dsp:nvSpPr>
      <dsp:spPr>
        <a:xfrm>
          <a:off x="3034469" y="1718471"/>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B69C5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網站多數規模不大規模化集中效應將體現</a:t>
          </a:r>
          <a:endParaRPr lang="zh-TW" altLang="en-US" sz="1800" b="1" kern="1200" dirty="0"/>
        </a:p>
      </dsp:txBody>
      <dsp:txXfrm>
        <a:off x="3065107" y="1749109"/>
        <a:ext cx="1612420" cy="984784"/>
      </dsp:txXfrm>
    </dsp:sp>
    <dsp:sp modelId="{D055AB79-056F-4E3F-B984-969A9F93ACDF}">
      <dsp:nvSpPr>
        <dsp:cNvPr id="0" name=""/>
        <dsp:cNvSpPr/>
      </dsp:nvSpPr>
      <dsp:spPr>
        <a:xfrm>
          <a:off x="2825257" y="1456955"/>
          <a:ext cx="209212" cy="2092121"/>
        </a:xfrm>
        <a:custGeom>
          <a:avLst/>
          <a:gdLst/>
          <a:ahLst/>
          <a:cxnLst/>
          <a:rect l="0" t="0" r="0" b="0"/>
          <a:pathLst>
            <a:path>
              <a:moveTo>
                <a:pt x="0" y="0"/>
              </a:moveTo>
              <a:lnTo>
                <a:pt x="0" y="2092121"/>
              </a:lnTo>
              <a:lnTo>
                <a:pt x="209212" y="2092121"/>
              </a:lnTo>
            </a:path>
          </a:pathLst>
        </a:custGeom>
        <a:noFill/>
        <a:ln w="28575" cap="flat" cmpd="sng" algn="ctr">
          <a:solidFill>
            <a:srgbClr val="B69C5C"/>
          </a:solidFill>
          <a:prstDash val="solid"/>
          <a:miter lim="800000"/>
        </a:ln>
        <a:effectLst/>
      </dsp:spPr>
      <dsp:style>
        <a:lnRef idx="2">
          <a:scrgbClr r="0" g="0" b="0"/>
        </a:lnRef>
        <a:fillRef idx="0">
          <a:scrgbClr r="0" g="0" b="0"/>
        </a:fillRef>
        <a:effectRef idx="0">
          <a:scrgbClr r="0" g="0" b="0"/>
        </a:effectRef>
        <a:fontRef idx="minor"/>
      </dsp:style>
    </dsp:sp>
    <dsp:sp modelId="{0689CEF5-69C5-4485-B793-58284E4EEE31}">
      <dsp:nvSpPr>
        <dsp:cNvPr id="0" name=""/>
        <dsp:cNvSpPr/>
      </dsp:nvSpPr>
      <dsp:spPr>
        <a:xfrm>
          <a:off x="3034469" y="3026046"/>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B69C5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老牌企業線上線下教育結合緊密</a:t>
          </a:r>
          <a:endParaRPr lang="zh-TW" altLang="en-US" sz="1800" b="1" kern="1200" dirty="0"/>
        </a:p>
      </dsp:txBody>
      <dsp:txXfrm>
        <a:off x="3065107" y="3056684"/>
        <a:ext cx="1612420" cy="984784"/>
      </dsp:txXfrm>
    </dsp:sp>
    <dsp:sp modelId="{46C3B1DD-C144-4E34-9E47-E9509752FE95}">
      <dsp:nvSpPr>
        <dsp:cNvPr id="0" name=""/>
        <dsp:cNvSpPr/>
      </dsp:nvSpPr>
      <dsp:spPr>
        <a:xfrm>
          <a:off x="2825257" y="1456955"/>
          <a:ext cx="209212" cy="3399696"/>
        </a:xfrm>
        <a:custGeom>
          <a:avLst/>
          <a:gdLst/>
          <a:ahLst/>
          <a:cxnLst/>
          <a:rect l="0" t="0" r="0" b="0"/>
          <a:pathLst>
            <a:path>
              <a:moveTo>
                <a:pt x="0" y="0"/>
              </a:moveTo>
              <a:lnTo>
                <a:pt x="0" y="3399696"/>
              </a:lnTo>
              <a:lnTo>
                <a:pt x="209212" y="3399696"/>
              </a:lnTo>
            </a:path>
          </a:pathLst>
        </a:custGeom>
        <a:noFill/>
        <a:ln w="28575" cap="flat" cmpd="sng" algn="ctr">
          <a:solidFill>
            <a:srgbClr val="B69C5C"/>
          </a:solidFill>
          <a:prstDash val="solid"/>
          <a:miter lim="800000"/>
        </a:ln>
        <a:effectLst/>
      </dsp:spPr>
      <dsp:style>
        <a:lnRef idx="2">
          <a:scrgbClr r="0" g="0" b="0"/>
        </a:lnRef>
        <a:fillRef idx="0">
          <a:scrgbClr r="0" g="0" b="0"/>
        </a:fillRef>
        <a:effectRef idx="0">
          <a:scrgbClr r="0" g="0" b="0"/>
        </a:effectRef>
        <a:fontRef idx="minor"/>
      </dsp:style>
    </dsp:sp>
    <dsp:sp modelId="{CC591EB7-F738-4DB3-9E44-8D1363CCC957}">
      <dsp:nvSpPr>
        <dsp:cNvPr id="0" name=""/>
        <dsp:cNvSpPr/>
      </dsp:nvSpPr>
      <dsp:spPr>
        <a:xfrm>
          <a:off x="3034469" y="4333622"/>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B69C5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新興企業開創大眾化平價英語學習時代</a:t>
          </a:r>
          <a:endParaRPr lang="zh-TW" altLang="en-US" sz="1800" b="1" kern="1200" dirty="0"/>
        </a:p>
      </dsp:txBody>
      <dsp:txXfrm>
        <a:off x="3065107" y="4364260"/>
        <a:ext cx="1612420" cy="984784"/>
      </dsp:txXfrm>
    </dsp:sp>
    <dsp:sp modelId="{F70C5345-430C-4556-85C3-62AE4960FDD8}">
      <dsp:nvSpPr>
        <dsp:cNvPr id="0" name=""/>
        <dsp:cNvSpPr/>
      </dsp:nvSpPr>
      <dsp:spPr>
        <a:xfrm>
          <a:off x="5231196" y="410895"/>
          <a:ext cx="2092121" cy="1046060"/>
        </a:xfrm>
        <a:prstGeom prst="roundRect">
          <a:avLst>
            <a:gd name="adj" fmla="val 10000"/>
          </a:avLst>
        </a:prstGeom>
        <a:solidFill>
          <a:srgbClr val="D2B46C"/>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zh-TW" sz="2500" b="1" kern="1200" dirty="0" smtClean="0"/>
            <a:t>職業教育領域</a:t>
          </a:r>
          <a:endParaRPr lang="zh-TW" sz="2500" b="1" kern="1200" dirty="0"/>
        </a:p>
      </dsp:txBody>
      <dsp:txXfrm>
        <a:off x="5261834" y="441533"/>
        <a:ext cx="2030845" cy="984784"/>
      </dsp:txXfrm>
    </dsp:sp>
    <dsp:sp modelId="{A651D93D-9017-4096-957F-23793CF1A866}">
      <dsp:nvSpPr>
        <dsp:cNvPr id="0" name=""/>
        <dsp:cNvSpPr/>
      </dsp:nvSpPr>
      <dsp:spPr>
        <a:xfrm>
          <a:off x="5440408" y="1456955"/>
          <a:ext cx="209212" cy="784545"/>
        </a:xfrm>
        <a:custGeom>
          <a:avLst/>
          <a:gdLst/>
          <a:ahLst/>
          <a:cxnLst/>
          <a:rect l="0" t="0" r="0" b="0"/>
          <a:pathLst>
            <a:path>
              <a:moveTo>
                <a:pt x="0" y="0"/>
              </a:moveTo>
              <a:lnTo>
                <a:pt x="0" y="784545"/>
              </a:lnTo>
              <a:lnTo>
                <a:pt x="209212" y="784545"/>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sp>
    <dsp:sp modelId="{4564C6CE-B3DB-4D00-BF4F-64D945FBD69C}">
      <dsp:nvSpPr>
        <dsp:cNvPr id="0" name=""/>
        <dsp:cNvSpPr/>
      </dsp:nvSpPr>
      <dsp:spPr>
        <a:xfrm>
          <a:off x="5649621" y="1718471"/>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D2B46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競爭最激烈前景最被看好</a:t>
          </a:r>
          <a:endParaRPr lang="zh-TW" altLang="en-US" sz="1800" b="1" kern="1200" dirty="0"/>
        </a:p>
      </dsp:txBody>
      <dsp:txXfrm>
        <a:off x="5680259" y="1749109"/>
        <a:ext cx="1612420" cy="984784"/>
      </dsp:txXfrm>
    </dsp:sp>
    <dsp:sp modelId="{5A37EA55-8094-42E3-9E33-606B8928D934}">
      <dsp:nvSpPr>
        <dsp:cNvPr id="0" name=""/>
        <dsp:cNvSpPr/>
      </dsp:nvSpPr>
      <dsp:spPr>
        <a:xfrm>
          <a:off x="5440408" y="1456955"/>
          <a:ext cx="209212" cy="2092121"/>
        </a:xfrm>
        <a:custGeom>
          <a:avLst/>
          <a:gdLst/>
          <a:ahLst/>
          <a:cxnLst/>
          <a:rect l="0" t="0" r="0" b="0"/>
          <a:pathLst>
            <a:path>
              <a:moveTo>
                <a:pt x="0" y="0"/>
              </a:moveTo>
              <a:lnTo>
                <a:pt x="0" y="2092121"/>
              </a:lnTo>
              <a:lnTo>
                <a:pt x="209212" y="209212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sp>
    <dsp:sp modelId="{A0F2072C-0F42-4010-9276-7950919854CC}">
      <dsp:nvSpPr>
        <dsp:cNvPr id="0" name=""/>
        <dsp:cNvSpPr/>
      </dsp:nvSpPr>
      <dsp:spPr>
        <a:xfrm>
          <a:off x="5649621" y="3026046"/>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D2B46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市場規模尚小，盈利不易</a:t>
          </a:r>
          <a:endParaRPr lang="zh-TW" altLang="en-US" sz="1800" b="1" kern="1200" dirty="0"/>
        </a:p>
      </dsp:txBody>
      <dsp:txXfrm>
        <a:off x="5680259" y="3056684"/>
        <a:ext cx="1612420" cy="984784"/>
      </dsp:txXfrm>
    </dsp:sp>
    <dsp:sp modelId="{604812A0-1649-437B-97F9-F58646AC0F48}">
      <dsp:nvSpPr>
        <dsp:cNvPr id="0" name=""/>
        <dsp:cNvSpPr/>
      </dsp:nvSpPr>
      <dsp:spPr>
        <a:xfrm>
          <a:off x="5440408" y="1456955"/>
          <a:ext cx="209212" cy="3399696"/>
        </a:xfrm>
        <a:custGeom>
          <a:avLst/>
          <a:gdLst/>
          <a:ahLst/>
          <a:cxnLst/>
          <a:rect l="0" t="0" r="0" b="0"/>
          <a:pathLst>
            <a:path>
              <a:moveTo>
                <a:pt x="0" y="0"/>
              </a:moveTo>
              <a:lnTo>
                <a:pt x="0" y="3399696"/>
              </a:lnTo>
              <a:lnTo>
                <a:pt x="209212" y="3399696"/>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sp>
    <dsp:sp modelId="{04DAE3FC-ABBB-4042-BAFB-519B2D14C35A}">
      <dsp:nvSpPr>
        <dsp:cNvPr id="0" name=""/>
        <dsp:cNvSpPr/>
      </dsp:nvSpPr>
      <dsp:spPr>
        <a:xfrm>
          <a:off x="5649621" y="4333622"/>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D2B46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政策和環境利好，可與招聘渠道對接</a:t>
          </a:r>
          <a:endParaRPr lang="zh-TW" altLang="en-US" sz="1800" b="1" kern="1200" dirty="0"/>
        </a:p>
      </dsp:txBody>
      <dsp:txXfrm>
        <a:off x="5680259" y="4364260"/>
        <a:ext cx="1612420" cy="984784"/>
      </dsp:txXfrm>
    </dsp:sp>
    <dsp:sp modelId="{8BA7D416-D261-4505-A1A8-98A21D5CB9A1}">
      <dsp:nvSpPr>
        <dsp:cNvPr id="0" name=""/>
        <dsp:cNvSpPr/>
      </dsp:nvSpPr>
      <dsp:spPr>
        <a:xfrm>
          <a:off x="5440408" y="1456955"/>
          <a:ext cx="209212" cy="4707272"/>
        </a:xfrm>
        <a:custGeom>
          <a:avLst/>
          <a:gdLst/>
          <a:ahLst/>
          <a:cxnLst/>
          <a:rect l="0" t="0" r="0" b="0"/>
          <a:pathLst>
            <a:path>
              <a:moveTo>
                <a:pt x="0" y="0"/>
              </a:moveTo>
              <a:lnTo>
                <a:pt x="0" y="4707272"/>
              </a:lnTo>
              <a:lnTo>
                <a:pt x="209212" y="4707272"/>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sp>
    <dsp:sp modelId="{D902953B-52E4-48F1-86F6-838DA798AEF9}">
      <dsp:nvSpPr>
        <dsp:cNvPr id="0" name=""/>
        <dsp:cNvSpPr/>
      </dsp:nvSpPr>
      <dsp:spPr>
        <a:xfrm>
          <a:off x="5649621" y="5641198"/>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D2B46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企業陸續推出移動端課程</a:t>
          </a:r>
          <a:endParaRPr lang="zh-TW" altLang="en-US" sz="1800" b="1" kern="1200" dirty="0"/>
        </a:p>
      </dsp:txBody>
      <dsp:txXfrm>
        <a:off x="5680259" y="5671836"/>
        <a:ext cx="1612420" cy="984784"/>
      </dsp:txXfrm>
    </dsp:sp>
    <dsp:sp modelId="{0B512D89-BB0A-4567-8372-B203D031BD9C}">
      <dsp:nvSpPr>
        <dsp:cNvPr id="0" name=""/>
        <dsp:cNvSpPr/>
      </dsp:nvSpPr>
      <dsp:spPr>
        <a:xfrm>
          <a:off x="5440408" y="1456955"/>
          <a:ext cx="209212" cy="6014848"/>
        </a:xfrm>
        <a:custGeom>
          <a:avLst/>
          <a:gdLst/>
          <a:ahLst/>
          <a:cxnLst/>
          <a:rect l="0" t="0" r="0" b="0"/>
          <a:pathLst>
            <a:path>
              <a:moveTo>
                <a:pt x="0" y="0"/>
              </a:moveTo>
              <a:lnTo>
                <a:pt x="0" y="6014848"/>
              </a:lnTo>
              <a:lnTo>
                <a:pt x="209212" y="6014848"/>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sp>
    <dsp:sp modelId="{FB1634B5-756C-421D-A388-24A5E75065FC}">
      <dsp:nvSpPr>
        <dsp:cNvPr id="0" name=""/>
        <dsp:cNvSpPr/>
      </dsp:nvSpPr>
      <dsp:spPr>
        <a:xfrm>
          <a:off x="5649621" y="6948773"/>
          <a:ext cx="1673696" cy="1046060"/>
        </a:xfrm>
        <a:prstGeom prst="roundRect">
          <a:avLst>
            <a:gd name="adj" fmla="val 10000"/>
          </a:avLst>
        </a:prstGeom>
        <a:solidFill>
          <a:schemeClr val="lt1">
            <a:alpha val="90000"/>
            <a:hueOff val="0"/>
            <a:satOff val="0"/>
            <a:lumOff val="0"/>
            <a:alphaOff val="0"/>
          </a:schemeClr>
        </a:solidFill>
        <a:ln w="28575" cap="flat" cmpd="sng" algn="ctr">
          <a:solidFill>
            <a:srgbClr val="D2B46C"/>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zh-TW" sz="1800" b="1" kern="1200" dirty="0" smtClean="0"/>
            <a:t>課程內容愈加多樣化非</a:t>
          </a:r>
          <a:r>
            <a:rPr lang="en-US" sz="1800" b="1" kern="1200" dirty="0" smtClean="0"/>
            <a:t>IT</a:t>
          </a:r>
          <a:r>
            <a:rPr lang="zh-TW" sz="1800" b="1" kern="1200" dirty="0" smtClean="0"/>
            <a:t>類課程活躍</a:t>
          </a:r>
          <a:endParaRPr lang="zh-TW" sz="1800" b="1" kern="1200" dirty="0"/>
        </a:p>
      </dsp:txBody>
      <dsp:txXfrm>
        <a:off x="5680259" y="6979411"/>
        <a:ext cx="1612420" cy="9847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7D451-1196-43E4-B2DB-3C1D60E96015}">
      <dsp:nvSpPr>
        <dsp:cNvPr id="0" name=""/>
        <dsp:cNvSpPr/>
      </dsp:nvSpPr>
      <dsp:spPr>
        <a:xfrm>
          <a:off x="274147" y="257447"/>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2010</a:t>
          </a:r>
          <a:r>
            <a:rPr lang="zh-CN" sz="1400" b="1" kern="1200" dirty="0" smtClean="0"/>
            <a:t>年</a:t>
          </a:r>
          <a:endParaRPr lang="zh-TW" sz="1400" b="1" kern="1200" dirty="0"/>
        </a:p>
      </dsp:txBody>
      <dsp:txXfrm>
        <a:off x="397247" y="350688"/>
        <a:ext cx="594380" cy="450205"/>
      </dsp:txXfrm>
    </dsp:sp>
    <dsp:sp modelId="{A4447886-A2BA-4C47-883F-EE1B876FD5E6}">
      <dsp:nvSpPr>
        <dsp:cNvPr id="0" name=""/>
        <dsp:cNvSpPr/>
      </dsp:nvSpPr>
      <dsp:spPr>
        <a:xfrm>
          <a:off x="1114727" y="569699"/>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569696"/>
        <a:ext cx="243787" cy="12189"/>
      </dsp:txXfrm>
    </dsp:sp>
    <dsp:sp modelId="{00407732-EAA4-4D14-A39C-71A03C68295C}">
      <dsp:nvSpPr>
        <dsp:cNvPr id="0" name=""/>
        <dsp:cNvSpPr/>
      </dsp:nvSpPr>
      <dsp:spPr>
        <a:xfrm>
          <a:off x="1358514" y="257447"/>
          <a:ext cx="1896182" cy="636687"/>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國務院提出</a:t>
          </a:r>
          <a:r>
            <a:rPr lang="en-US" sz="1200" kern="1200" dirty="0" smtClean="0"/>
            <a:t>《</a:t>
          </a:r>
          <a:r>
            <a:rPr lang="zh-CN" sz="1200" kern="1200" dirty="0" smtClean="0"/>
            <a:t>國家中長期教育改革和發展規劃綱要</a:t>
          </a:r>
          <a:r>
            <a:rPr lang="en-US" sz="1200" kern="1200" dirty="0" smtClean="0"/>
            <a:t>》</a:t>
          </a:r>
          <a:r>
            <a:rPr lang="zh-CN" sz="1200" kern="1200" dirty="0" smtClean="0"/>
            <a:t>：</a:t>
          </a:r>
          <a:endParaRPr lang="zh-TW" sz="1200" kern="1200" dirty="0"/>
        </a:p>
      </dsp:txBody>
      <dsp:txXfrm>
        <a:off x="1377162" y="276095"/>
        <a:ext cx="1858886" cy="599391"/>
      </dsp:txXfrm>
    </dsp:sp>
    <dsp:sp modelId="{72EA237F-7243-47F6-A041-12C75A4780E5}">
      <dsp:nvSpPr>
        <dsp:cNvPr id="0" name=""/>
        <dsp:cNvSpPr/>
      </dsp:nvSpPr>
      <dsp:spPr>
        <a:xfrm rot="256831">
          <a:off x="3254408" y="577403"/>
          <a:ext cx="206429" cy="12182"/>
        </a:xfrm>
        <a:custGeom>
          <a:avLst/>
          <a:gdLst/>
          <a:ahLst/>
          <a:cxnLst/>
          <a:rect l="0" t="0" r="0" b="0"/>
          <a:pathLst>
            <a:path>
              <a:moveTo>
                <a:pt x="0" y="6091"/>
              </a:moveTo>
              <a:lnTo>
                <a:pt x="206429"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2" y="578334"/>
        <a:ext cx="10321" cy="10321"/>
      </dsp:txXfrm>
    </dsp:sp>
    <dsp:sp modelId="{41F8BF2D-613D-4613-BB6F-DD9C0BAA68E0}">
      <dsp:nvSpPr>
        <dsp:cNvPr id="0" name=""/>
        <dsp:cNvSpPr/>
      </dsp:nvSpPr>
      <dsp:spPr>
        <a:xfrm>
          <a:off x="3460550" y="272855"/>
          <a:ext cx="3307437" cy="636687"/>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積極探索營利性和非營利性民辦學校分類管理，展開對兩類學校分類管理試點。</a:t>
          </a:r>
          <a:endParaRPr lang="zh-TW" sz="1200" kern="1200" dirty="0"/>
        </a:p>
      </dsp:txBody>
      <dsp:txXfrm>
        <a:off x="3479198" y="291503"/>
        <a:ext cx="3270141" cy="599391"/>
      </dsp:txXfrm>
    </dsp:sp>
    <dsp:sp modelId="{5D7A281E-BAA3-40C3-83C5-75E592273D75}">
      <dsp:nvSpPr>
        <dsp:cNvPr id="0" name=""/>
        <dsp:cNvSpPr/>
      </dsp:nvSpPr>
      <dsp:spPr>
        <a:xfrm>
          <a:off x="274147" y="1136928"/>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2012</a:t>
          </a:r>
          <a:r>
            <a:rPr lang="zh-CN" sz="1400" b="1" kern="1200" dirty="0" smtClean="0"/>
            <a:t>年</a:t>
          </a:r>
          <a:endParaRPr lang="zh-TW" sz="1400" b="1" kern="1200" dirty="0"/>
        </a:p>
      </dsp:txBody>
      <dsp:txXfrm>
        <a:off x="397247" y="1230169"/>
        <a:ext cx="594380" cy="450205"/>
      </dsp:txXfrm>
    </dsp:sp>
    <dsp:sp modelId="{F4EA228F-F568-4CD2-BCB2-234E34CDE65F}">
      <dsp:nvSpPr>
        <dsp:cNvPr id="0" name=""/>
        <dsp:cNvSpPr/>
      </dsp:nvSpPr>
      <dsp:spPr>
        <a:xfrm>
          <a:off x="1114727" y="1449181"/>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1449177"/>
        <a:ext cx="243787" cy="12189"/>
      </dsp:txXfrm>
    </dsp:sp>
    <dsp:sp modelId="{323E93FC-20C9-430C-9BFB-F661819BE804}">
      <dsp:nvSpPr>
        <dsp:cNvPr id="0" name=""/>
        <dsp:cNvSpPr/>
      </dsp:nvSpPr>
      <dsp:spPr>
        <a:xfrm>
          <a:off x="1358514" y="989637"/>
          <a:ext cx="1896182" cy="931269"/>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教育部提出</a:t>
          </a:r>
          <a:r>
            <a:rPr lang="en-US" sz="1200" kern="1200" dirty="0" smtClean="0"/>
            <a:t>《</a:t>
          </a:r>
          <a:r>
            <a:rPr lang="zh-CN" sz="1200" kern="1200" dirty="0" smtClean="0"/>
            <a:t>關於鼓勵和引導民間資金進入教育領域，促進民辦教育健康發展的實施意見</a:t>
          </a:r>
          <a:r>
            <a:rPr lang="en-US" sz="1200" kern="1200" dirty="0" smtClean="0"/>
            <a:t>》</a:t>
          </a:r>
          <a:r>
            <a:rPr lang="zh-CN" sz="1200" kern="1200" dirty="0" smtClean="0"/>
            <a:t>：</a:t>
          </a:r>
          <a:endParaRPr lang="zh-TW" sz="1200" kern="1200" dirty="0"/>
        </a:p>
      </dsp:txBody>
      <dsp:txXfrm>
        <a:off x="1385790" y="1016913"/>
        <a:ext cx="1841630" cy="876717"/>
      </dsp:txXfrm>
    </dsp:sp>
    <dsp:sp modelId="{FB07D3FD-7EA0-49AB-B9C0-28E80E4D0CD3}">
      <dsp:nvSpPr>
        <dsp:cNvPr id="0" name=""/>
        <dsp:cNvSpPr/>
      </dsp:nvSpPr>
      <dsp:spPr>
        <a:xfrm rot="21347081">
          <a:off x="3254417" y="1441594"/>
          <a:ext cx="206412" cy="12182"/>
        </a:xfrm>
        <a:custGeom>
          <a:avLst/>
          <a:gdLst/>
          <a:ahLst/>
          <a:cxnLst/>
          <a:rect l="0" t="0" r="0" b="0"/>
          <a:pathLst>
            <a:path>
              <a:moveTo>
                <a:pt x="0" y="6091"/>
              </a:moveTo>
              <a:lnTo>
                <a:pt x="206412"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3" y="1442526"/>
        <a:ext cx="10320" cy="10320"/>
      </dsp:txXfrm>
    </dsp:sp>
    <dsp:sp modelId="{680A8749-E427-47E3-8AA3-F046CA514CA7}">
      <dsp:nvSpPr>
        <dsp:cNvPr id="0" name=""/>
        <dsp:cNvSpPr/>
      </dsp:nvSpPr>
      <dsp:spPr>
        <a:xfrm>
          <a:off x="3460550" y="1121756"/>
          <a:ext cx="3307437" cy="636687"/>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拓寬民間資金與教育事業的管道，建立全民辦教育管理與服務體系。</a:t>
          </a:r>
          <a:endParaRPr lang="zh-TW" sz="1200" kern="1200" dirty="0"/>
        </a:p>
      </dsp:txBody>
      <dsp:txXfrm>
        <a:off x="3479198" y="1140404"/>
        <a:ext cx="3270141" cy="599391"/>
      </dsp:txXfrm>
    </dsp:sp>
    <dsp:sp modelId="{9D2E944B-8CD5-47FB-B813-E4DD9A36D86A}">
      <dsp:nvSpPr>
        <dsp:cNvPr id="0" name=""/>
        <dsp:cNvSpPr/>
      </dsp:nvSpPr>
      <dsp:spPr>
        <a:xfrm>
          <a:off x="274147" y="2058384"/>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2015</a:t>
          </a:r>
          <a:r>
            <a:rPr lang="zh-CN" sz="1400" b="1" kern="1200" dirty="0" smtClean="0"/>
            <a:t>年</a:t>
          </a:r>
          <a:r>
            <a:rPr lang="en-US" sz="1400" b="1" kern="1200" dirty="0" smtClean="0"/>
            <a:t>2</a:t>
          </a:r>
          <a:r>
            <a:rPr lang="zh-CN" sz="1400" b="1" kern="1200" dirty="0" smtClean="0"/>
            <a:t>月</a:t>
          </a:r>
          <a:endParaRPr lang="zh-TW" sz="1400" b="1" kern="1200" dirty="0"/>
        </a:p>
      </dsp:txBody>
      <dsp:txXfrm>
        <a:off x="397247" y="2151625"/>
        <a:ext cx="594380" cy="450205"/>
      </dsp:txXfrm>
    </dsp:sp>
    <dsp:sp modelId="{5371D1DB-62A8-4113-BE84-4D993130F5FF}">
      <dsp:nvSpPr>
        <dsp:cNvPr id="0" name=""/>
        <dsp:cNvSpPr/>
      </dsp:nvSpPr>
      <dsp:spPr>
        <a:xfrm>
          <a:off x="1114727" y="2370636"/>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2370633"/>
        <a:ext cx="243787" cy="12189"/>
      </dsp:txXfrm>
    </dsp:sp>
    <dsp:sp modelId="{83B8EB77-639D-4492-8596-8A9046B4DF9A}">
      <dsp:nvSpPr>
        <dsp:cNvPr id="0" name=""/>
        <dsp:cNvSpPr/>
      </dsp:nvSpPr>
      <dsp:spPr>
        <a:xfrm>
          <a:off x="1358514" y="2058384"/>
          <a:ext cx="1896182" cy="636687"/>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教育部提出</a:t>
          </a:r>
          <a:r>
            <a:rPr lang="en-US" sz="1200" kern="1200" dirty="0" smtClean="0"/>
            <a:t>《2015</a:t>
          </a:r>
          <a:r>
            <a:rPr lang="zh-CN" sz="1200" kern="1200" dirty="0" smtClean="0"/>
            <a:t>年教育資訊化工作要點</a:t>
          </a:r>
          <a:r>
            <a:rPr lang="en-US" sz="1200" kern="1200" dirty="0" smtClean="0"/>
            <a:t>》</a:t>
          </a:r>
          <a:r>
            <a:rPr lang="zh-CN" sz="1200" kern="1200" dirty="0" smtClean="0"/>
            <a:t>：</a:t>
          </a:r>
          <a:endParaRPr lang="zh-TW" sz="1200" kern="1200" dirty="0"/>
        </a:p>
      </dsp:txBody>
      <dsp:txXfrm>
        <a:off x="1377162" y="2077032"/>
        <a:ext cx="1858886" cy="599391"/>
      </dsp:txXfrm>
    </dsp:sp>
    <dsp:sp modelId="{3AEEB4B0-B45E-4F1E-A3C7-A78EDED709FC}">
      <dsp:nvSpPr>
        <dsp:cNvPr id="0" name=""/>
        <dsp:cNvSpPr/>
      </dsp:nvSpPr>
      <dsp:spPr>
        <a:xfrm rot="21347081">
          <a:off x="3254417" y="2363050"/>
          <a:ext cx="206412" cy="12182"/>
        </a:xfrm>
        <a:custGeom>
          <a:avLst/>
          <a:gdLst/>
          <a:ahLst/>
          <a:cxnLst/>
          <a:rect l="0" t="0" r="0" b="0"/>
          <a:pathLst>
            <a:path>
              <a:moveTo>
                <a:pt x="0" y="6091"/>
              </a:moveTo>
              <a:lnTo>
                <a:pt x="206412"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3" y="2363981"/>
        <a:ext cx="10320" cy="10320"/>
      </dsp:txXfrm>
    </dsp:sp>
    <dsp:sp modelId="{5EDBE9B1-DB41-40B4-9206-56CE687B1C8A}">
      <dsp:nvSpPr>
        <dsp:cNvPr id="0" name=""/>
        <dsp:cNvSpPr/>
      </dsp:nvSpPr>
      <dsp:spPr>
        <a:xfrm>
          <a:off x="3460550" y="2001238"/>
          <a:ext cx="3307437" cy="720634"/>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基本完成全國中小學互聯網接入，基本實現每校至少擁有</a:t>
          </a:r>
          <a:r>
            <a:rPr lang="en-US" sz="1200" kern="1200" dirty="0" smtClean="0"/>
            <a:t>1</a:t>
          </a:r>
          <a:r>
            <a:rPr lang="zh-CN" sz="1200" kern="1200" dirty="0" smtClean="0"/>
            <a:t>套多媒體教學設備；加快推進職業院校數字校園建設。</a:t>
          </a:r>
          <a:endParaRPr lang="zh-TW" sz="1200" kern="1200" dirty="0"/>
        </a:p>
      </dsp:txBody>
      <dsp:txXfrm>
        <a:off x="3481657" y="2022345"/>
        <a:ext cx="3265223" cy="678420"/>
      </dsp:txXfrm>
    </dsp:sp>
    <dsp:sp modelId="{95D3D7B7-8242-4436-AE3D-600AC1F3E731}">
      <dsp:nvSpPr>
        <dsp:cNvPr id="0" name=""/>
        <dsp:cNvSpPr/>
      </dsp:nvSpPr>
      <dsp:spPr>
        <a:xfrm>
          <a:off x="274147" y="2832548"/>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2015</a:t>
          </a:r>
          <a:r>
            <a:rPr lang="zh-CN" sz="1400" b="1" kern="1200" dirty="0" smtClean="0"/>
            <a:t>年</a:t>
          </a:r>
          <a:r>
            <a:rPr lang="en-US" sz="1400" b="1" kern="1200" dirty="0" smtClean="0"/>
            <a:t>3</a:t>
          </a:r>
          <a:r>
            <a:rPr lang="zh-CN" sz="1400" b="1" kern="1200" dirty="0" smtClean="0"/>
            <a:t>月</a:t>
          </a:r>
          <a:endParaRPr lang="zh-TW" sz="1400" b="1" kern="1200" dirty="0"/>
        </a:p>
      </dsp:txBody>
      <dsp:txXfrm>
        <a:off x="397247" y="2925789"/>
        <a:ext cx="594380" cy="450205"/>
      </dsp:txXfrm>
    </dsp:sp>
    <dsp:sp modelId="{C7EF9890-401E-4596-AFE0-4516FB940270}">
      <dsp:nvSpPr>
        <dsp:cNvPr id="0" name=""/>
        <dsp:cNvSpPr/>
      </dsp:nvSpPr>
      <dsp:spPr>
        <a:xfrm>
          <a:off x="1114727" y="3144800"/>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3144797"/>
        <a:ext cx="243787" cy="12189"/>
      </dsp:txXfrm>
    </dsp:sp>
    <dsp:sp modelId="{6644D869-1BC3-48DF-AD41-A822F4C2A19D}">
      <dsp:nvSpPr>
        <dsp:cNvPr id="0" name=""/>
        <dsp:cNvSpPr/>
      </dsp:nvSpPr>
      <dsp:spPr>
        <a:xfrm>
          <a:off x="1358514" y="2832548"/>
          <a:ext cx="1896182" cy="636687"/>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國務院提出</a:t>
          </a:r>
          <a:r>
            <a:rPr lang="en-US" sz="1200" kern="1200" dirty="0" smtClean="0"/>
            <a:t>《</a:t>
          </a:r>
          <a:r>
            <a:rPr lang="zh-CN" sz="1200" kern="1200" dirty="0" smtClean="0"/>
            <a:t>政府工報告</a:t>
          </a:r>
          <a:r>
            <a:rPr lang="en-US" sz="1200" kern="1200" dirty="0" smtClean="0"/>
            <a:t>》</a:t>
          </a:r>
          <a:r>
            <a:rPr lang="zh-CN" sz="1200" kern="1200" dirty="0" smtClean="0"/>
            <a:t>：</a:t>
          </a:r>
          <a:endParaRPr lang="zh-TW" sz="1200" kern="1200" dirty="0"/>
        </a:p>
      </dsp:txBody>
      <dsp:txXfrm>
        <a:off x="1377162" y="2851196"/>
        <a:ext cx="1858886" cy="599391"/>
      </dsp:txXfrm>
    </dsp:sp>
    <dsp:sp modelId="{06D7D140-F533-420A-AF95-1DD71E9DDC54}">
      <dsp:nvSpPr>
        <dsp:cNvPr id="0" name=""/>
        <dsp:cNvSpPr/>
      </dsp:nvSpPr>
      <dsp:spPr>
        <a:xfrm rot="21347081">
          <a:off x="3254417" y="3137214"/>
          <a:ext cx="206412" cy="12182"/>
        </a:xfrm>
        <a:custGeom>
          <a:avLst/>
          <a:gdLst/>
          <a:ahLst/>
          <a:cxnLst/>
          <a:rect l="0" t="0" r="0" b="0"/>
          <a:pathLst>
            <a:path>
              <a:moveTo>
                <a:pt x="0" y="6091"/>
              </a:moveTo>
              <a:lnTo>
                <a:pt x="206412"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3" y="3138145"/>
        <a:ext cx="10320" cy="10320"/>
      </dsp:txXfrm>
    </dsp:sp>
    <dsp:sp modelId="{3CEB0E80-5D97-4D0F-B71D-999B0AA8C7D9}">
      <dsp:nvSpPr>
        <dsp:cNvPr id="0" name=""/>
        <dsp:cNvSpPr/>
      </dsp:nvSpPr>
      <dsp:spPr>
        <a:xfrm>
          <a:off x="3460550" y="2817375"/>
          <a:ext cx="3307437" cy="636687"/>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隨著“互聯網</a:t>
          </a:r>
          <a:r>
            <a:rPr lang="en-US" sz="1200" kern="1200" dirty="0" smtClean="0"/>
            <a:t>+”</a:t>
          </a:r>
          <a:r>
            <a:rPr lang="zh-CN" sz="1200" kern="1200" dirty="0" smtClean="0"/>
            <a:t>概念上升為國家戰略，讓線上教育正站在了起飛的風口上，市場潛力巨大。</a:t>
          </a:r>
          <a:endParaRPr lang="zh-TW" sz="1200" kern="1200" dirty="0"/>
        </a:p>
      </dsp:txBody>
      <dsp:txXfrm>
        <a:off x="3479198" y="2836023"/>
        <a:ext cx="3270141" cy="599391"/>
      </dsp:txXfrm>
    </dsp:sp>
    <dsp:sp modelId="{AC684DC0-79FC-437C-8F38-E44E3ED20D1F}">
      <dsp:nvSpPr>
        <dsp:cNvPr id="0" name=""/>
        <dsp:cNvSpPr/>
      </dsp:nvSpPr>
      <dsp:spPr>
        <a:xfrm>
          <a:off x="274147" y="3598202"/>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2015</a:t>
          </a:r>
          <a:r>
            <a:rPr lang="zh-CN" sz="1400" b="1" kern="1200" dirty="0" smtClean="0"/>
            <a:t>年</a:t>
          </a:r>
          <a:r>
            <a:rPr lang="en-US" sz="1400" b="1" kern="1200" dirty="0" smtClean="0"/>
            <a:t>4</a:t>
          </a:r>
          <a:r>
            <a:rPr lang="zh-CN" sz="1400" b="1" kern="1200" dirty="0" smtClean="0"/>
            <a:t>月</a:t>
          </a:r>
          <a:endParaRPr lang="zh-TW" sz="1400" b="1" kern="1200" dirty="0"/>
        </a:p>
      </dsp:txBody>
      <dsp:txXfrm>
        <a:off x="397247" y="3691443"/>
        <a:ext cx="594380" cy="450205"/>
      </dsp:txXfrm>
    </dsp:sp>
    <dsp:sp modelId="{798A5F38-2BC6-4DA1-8905-A64E2F6B5E43}">
      <dsp:nvSpPr>
        <dsp:cNvPr id="0" name=""/>
        <dsp:cNvSpPr/>
      </dsp:nvSpPr>
      <dsp:spPr>
        <a:xfrm>
          <a:off x="1114727" y="3910454"/>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3910451"/>
        <a:ext cx="243787" cy="12189"/>
      </dsp:txXfrm>
    </dsp:sp>
    <dsp:sp modelId="{8D18496A-045F-4FEE-9C72-5D03FD458560}">
      <dsp:nvSpPr>
        <dsp:cNvPr id="0" name=""/>
        <dsp:cNvSpPr/>
      </dsp:nvSpPr>
      <dsp:spPr>
        <a:xfrm>
          <a:off x="1358514" y="3564738"/>
          <a:ext cx="1896182" cy="703615"/>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中央深改小組會議通過</a:t>
          </a:r>
          <a:r>
            <a:rPr lang="en-US" sz="1200" kern="1200" dirty="0" smtClean="0"/>
            <a:t>《</a:t>
          </a:r>
          <a:r>
            <a:rPr lang="zh-CN" sz="1200" kern="1200" dirty="0" smtClean="0"/>
            <a:t>鄉村教師支持計畫</a:t>
          </a:r>
          <a:r>
            <a:rPr lang="en-US" sz="1200" kern="1200" dirty="0" smtClean="0"/>
            <a:t>(2015-2020</a:t>
          </a:r>
          <a:r>
            <a:rPr lang="zh-CN" sz="1200" kern="1200" dirty="0" smtClean="0"/>
            <a:t>年</a:t>
          </a:r>
          <a:r>
            <a:rPr lang="en-US" sz="1200" kern="1200" dirty="0" smtClean="0"/>
            <a:t>)》</a:t>
          </a:r>
          <a:r>
            <a:rPr lang="zh-CN" sz="1200" kern="1200" dirty="0" smtClean="0"/>
            <a:t>：</a:t>
          </a:r>
          <a:endParaRPr lang="zh-TW" sz="1200" kern="1200" dirty="0"/>
        </a:p>
      </dsp:txBody>
      <dsp:txXfrm>
        <a:off x="1379122" y="3585346"/>
        <a:ext cx="1854966" cy="662399"/>
      </dsp:txXfrm>
    </dsp:sp>
    <dsp:sp modelId="{3895C40F-8B0A-44FF-ABCE-7BFF151B21DE}">
      <dsp:nvSpPr>
        <dsp:cNvPr id="0" name=""/>
        <dsp:cNvSpPr/>
      </dsp:nvSpPr>
      <dsp:spPr>
        <a:xfrm rot="21347081">
          <a:off x="3254417" y="3902868"/>
          <a:ext cx="206412" cy="12182"/>
        </a:xfrm>
        <a:custGeom>
          <a:avLst/>
          <a:gdLst/>
          <a:ahLst/>
          <a:cxnLst/>
          <a:rect l="0" t="0" r="0" b="0"/>
          <a:pathLst>
            <a:path>
              <a:moveTo>
                <a:pt x="0" y="6091"/>
              </a:moveTo>
              <a:lnTo>
                <a:pt x="206412"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3" y="3903799"/>
        <a:ext cx="10320" cy="10320"/>
      </dsp:txXfrm>
    </dsp:sp>
    <dsp:sp modelId="{471A5EA8-4FC1-41D3-B333-AD529DA4FF46}">
      <dsp:nvSpPr>
        <dsp:cNvPr id="0" name=""/>
        <dsp:cNvSpPr/>
      </dsp:nvSpPr>
      <dsp:spPr>
        <a:xfrm>
          <a:off x="3460550" y="3583030"/>
          <a:ext cx="3307437" cy="636687"/>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借力“互聯網</a:t>
          </a:r>
          <a:r>
            <a:rPr lang="en-US" sz="1200" kern="1200" dirty="0" smtClean="0"/>
            <a:t>+”</a:t>
          </a:r>
          <a:r>
            <a:rPr lang="zh-CN" sz="1200" kern="1200" dirty="0" smtClean="0"/>
            <a:t>打造中國中小學智慧教育平臺，以期實現教育公平。</a:t>
          </a:r>
          <a:endParaRPr lang="zh-TW" sz="1200" kern="1200" dirty="0"/>
        </a:p>
      </dsp:txBody>
      <dsp:txXfrm>
        <a:off x="3479198" y="3601678"/>
        <a:ext cx="3270141" cy="599391"/>
      </dsp:txXfrm>
    </dsp:sp>
    <dsp:sp modelId="{70BEE756-E3AF-46C1-BEAC-51AFC9018515}">
      <dsp:nvSpPr>
        <dsp:cNvPr id="0" name=""/>
        <dsp:cNvSpPr/>
      </dsp:nvSpPr>
      <dsp:spPr>
        <a:xfrm>
          <a:off x="274147" y="4563121"/>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2015</a:t>
          </a:r>
          <a:r>
            <a:rPr lang="zh-CN" sz="1400" b="1" kern="1200" dirty="0" smtClean="0"/>
            <a:t>年</a:t>
          </a:r>
          <a:r>
            <a:rPr lang="en-US" sz="1400" b="1" kern="1200" dirty="0" smtClean="0"/>
            <a:t>8</a:t>
          </a:r>
          <a:r>
            <a:rPr lang="zh-CN" sz="1400" b="1" kern="1200" dirty="0" smtClean="0"/>
            <a:t>月</a:t>
          </a:r>
          <a:endParaRPr lang="zh-TW" sz="1400" b="1" kern="1200" dirty="0"/>
        </a:p>
      </dsp:txBody>
      <dsp:txXfrm>
        <a:off x="397247" y="4656362"/>
        <a:ext cx="594380" cy="450205"/>
      </dsp:txXfrm>
    </dsp:sp>
    <dsp:sp modelId="{961E39A7-0CF9-4368-913D-914F2EE7E5A6}">
      <dsp:nvSpPr>
        <dsp:cNvPr id="0" name=""/>
        <dsp:cNvSpPr/>
      </dsp:nvSpPr>
      <dsp:spPr>
        <a:xfrm>
          <a:off x="1114727" y="4875373"/>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4875370"/>
        <a:ext cx="243787" cy="12189"/>
      </dsp:txXfrm>
    </dsp:sp>
    <dsp:sp modelId="{1B77E6A0-CC49-403F-843E-6C75C08FD679}">
      <dsp:nvSpPr>
        <dsp:cNvPr id="0" name=""/>
        <dsp:cNvSpPr/>
      </dsp:nvSpPr>
      <dsp:spPr>
        <a:xfrm>
          <a:off x="1358514" y="4563121"/>
          <a:ext cx="1896182" cy="636687"/>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全國大常委會提出</a:t>
          </a:r>
          <a:r>
            <a:rPr lang="en-US" sz="1200" kern="1200" dirty="0" smtClean="0"/>
            <a:t>《</a:t>
          </a:r>
          <a:r>
            <a:rPr lang="zh-CN" sz="1200" kern="1200" dirty="0" smtClean="0"/>
            <a:t>教育法律</a:t>
          </a:r>
          <a:r>
            <a:rPr lang="en-US" sz="1200" kern="1200" dirty="0" smtClean="0"/>
            <a:t>-</a:t>
          </a:r>
          <a:r>
            <a:rPr lang="zh-CN" sz="1200" kern="1200" dirty="0" smtClean="0"/>
            <a:t>攬子修正案</a:t>
          </a:r>
          <a:r>
            <a:rPr lang="en-US" sz="1200" kern="1200" dirty="0" smtClean="0"/>
            <a:t>(</a:t>
          </a:r>
          <a:r>
            <a:rPr lang="zh-CN" sz="1200" kern="1200" dirty="0" smtClean="0"/>
            <a:t>草案</a:t>
          </a:r>
          <a:r>
            <a:rPr lang="en-US" sz="1200" kern="1200" dirty="0" smtClean="0"/>
            <a:t>)》</a:t>
          </a:r>
          <a:r>
            <a:rPr lang="zh-CN" sz="1200" kern="1200" dirty="0" smtClean="0"/>
            <a:t>：</a:t>
          </a:r>
          <a:endParaRPr lang="zh-TW" sz="1200" kern="1200" dirty="0"/>
        </a:p>
      </dsp:txBody>
      <dsp:txXfrm>
        <a:off x="1377162" y="4581769"/>
        <a:ext cx="1858886" cy="599391"/>
      </dsp:txXfrm>
    </dsp:sp>
    <dsp:sp modelId="{D96CB4FF-CCEE-4E15-9EDD-76548920FB0C}">
      <dsp:nvSpPr>
        <dsp:cNvPr id="0" name=""/>
        <dsp:cNvSpPr/>
      </dsp:nvSpPr>
      <dsp:spPr>
        <a:xfrm rot="21347081">
          <a:off x="3254417" y="4867787"/>
          <a:ext cx="206412" cy="12182"/>
        </a:xfrm>
        <a:custGeom>
          <a:avLst/>
          <a:gdLst/>
          <a:ahLst/>
          <a:cxnLst/>
          <a:rect l="0" t="0" r="0" b="0"/>
          <a:pathLst>
            <a:path>
              <a:moveTo>
                <a:pt x="0" y="6091"/>
              </a:moveTo>
              <a:lnTo>
                <a:pt x="206412"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3" y="4868718"/>
        <a:ext cx="10320" cy="10320"/>
      </dsp:txXfrm>
    </dsp:sp>
    <dsp:sp modelId="{2B2FD351-79DE-4875-86F3-515C5A09C56D}">
      <dsp:nvSpPr>
        <dsp:cNvPr id="0" name=""/>
        <dsp:cNvSpPr/>
      </dsp:nvSpPr>
      <dsp:spPr>
        <a:xfrm>
          <a:off x="3460550" y="4348685"/>
          <a:ext cx="3307437" cy="1035215"/>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民辦學校的收費專案和標準由辦學成本、市場需求等要素確定，並向社會公示。其中，非營利民辦學校由政府規定，營利性名辦學校實行市場條件、自主決定。</a:t>
          </a:r>
          <a:endParaRPr lang="zh-TW" sz="1200" kern="1200" dirty="0"/>
        </a:p>
      </dsp:txBody>
      <dsp:txXfrm>
        <a:off x="3490870" y="4379005"/>
        <a:ext cx="3246797" cy="974575"/>
      </dsp:txXfrm>
    </dsp:sp>
    <dsp:sp modelId="{0C072AC2-7E20-4EE7-A2E6-18F4695469A2}">
      <dsp:nvSpPr>
        <dsp:cNvPr id="0" name=""/>
        <dsp:cNvSpPr/>
      </dsp:nvSpPr>
      <dsp:spPr>
        <a:xfrm>
          <a:off x="274147" y="5534521"/>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2015</a:t>
          </a:r>
          <a:r>
            <a:rPr lang="zh-CN" sz="1400" b="1" kern="1200" dirty="0" smtClean="0"/>
            <a:t>年</a:t>
          </a:r>
          <a:r>
            <a:rPr lang="en-US" sz="1400" b="1" kern="1200" dirty="0" smtClean="0"/>
            <a:t>12</a:t>
          </a:r>
          <a:r>
            <a:rPr lang="zh-CN" sz="1400" b="1" kern="1200" dirty="0" smtClean="0"/>
            <a:t>月</a:t>
          </a:r>
          <a:endParaRPr lang="zh-TW" sz="1400" b="1" kern="1200" dirty="0"/>
        </a:p>
      </dsp:txBody>
      <dsp:txXfrm>
        <a:off x="397247" y="5627762"/>
        <a:ext cx="594380" cy="450205"/>
      </dsp:txXfrm>
    </dsp:sp>
    <dsp:sp modelId="{513DFB68-0693-4273-952E-122231FA6661}">
      <dsp:nvSpPr>
        <dsp:cNvPr id="0" name=""/>
        <dsp:cNvSpPr/>
      </dsp:nvSpPr>
      <dsp:spPr>
        <a:xfrm>
          <a:off x="1114727" y="5846773"/>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5846770"/>
        <a:ext cx="243787" cy="12189"/>
      </dsp:txXfrm>
    </dsp:sp>
    <dsp:sp modelId="{A95060EE-338D-4024-AAAB-9DDA46E82423}">
      <dsp:nvSpPr>
        <dsp:cNvPr id="0" name=""/>
        <dsp:cNvSpPr/>
      </dsp:nvSpPr>
      <dsp:spPr>
        <a:xfrm>
          <a:off x="1358514" y="5495072"/>
          <a:ext cx="1896182" cy="715585"/>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全國大常委會提出</a:t>
          </a:r>
          <a:r>
            <a:rPr lang="en-US" sz="1200" kern="1200" dirty="0" smtClean="0"/>
            <a:t>《</a:t>
          </a:r>
          <a:r>
            <a:rPr lang="zh-CN" sz="1200" kern="1200" dirty="0" smtClean="0"/>
            <a:t>關於修改中華人民共和國教育法的決定</a:t>
          </a:r>
          <a:r>
            <a:rPr lang="en-US" sz="1200" kern="1200" dirty="0" smtClean="0"/>
            <a:t>》</a:t>
          </a:r>
          <a:r>
            <a:rPr lang="zh-CN" sz="1200" kern="1200" dirty="0" smtClean="0"/>
            <a:t>：</a:t>
          </a:r>
          <a:endParaRPr lang="zh-TW" sz="1200" kern="1200" dirty="0"/>
        </a:p>
      </dsp:txBody>
      <dsp:txXfrm>
        <a:off x="1379473" y="5516031"/>
        <a:ext cx="1854264" cy="673667"/>
      </dsp:txXfrm>
    </dsp:sp>
    <dsp:sp modelId="{5BE944A7-B8B9-4148-9C2C-E48B7A6B5484}">
      <dsp:nvSpPr>
        <dsp:cNvPr id="0" name=""/>
        <dsp:cNvSpPr/>
      </dsp:nvSpPr>
      <dsp:spPr>
        <a:xfrm rot="21347081">
          <a:off x="3254417" y="5839187"/>
          <a:ext cx="206412" cy="12182"/>
        </a:xfrm>
        <a:custGeom>
          <a:avLst/>
          <a:gdLst/>
          <a:ahLst/>
          <a:cxnLst/>
          <a:rect l="0" t="0" r="0" b="0"/>
          <a:pathLst>
            <a:path>
              <a:moveTo>
                <a:pt x="0" y="6091"/>
              </a:moveTo>
              <a:lnTo>
                <a:pt x="206412"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3" y="5840118"/>
        <a:ext cx="10320" cy="10320"/>
      </dsp:txXfrm>
    </dsp:sp>
    <dsp:sp modelId="{8AEFD470-15D6-425D-878A-B884D78E1997}">
      <dsp:nvSpPr>
        <dsp:cNvPr id="0" name=""/>
        <dsp:cNvSpPr/>
      </dsp:nvSpPr>
      <dsp:spPr>
        <a:xfrm>
          <a:off x="3460550" y="5479403"/>
          <a:ext cx="3307437" cy="716578"/>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國家推進教育資訊化，加快教育資訊基礎設施建設，利用資訊技術促進優質教育資源普及共用，提高教育教學水準和教育管理水準。</a:t>
          </a:r>
          <a:endParaRPr lang="zh-TW" sz="1200" kern="1200" dirty="0"/>
        </a:p>
      </dsp:txBody>
      <dsp:txXfrm>
        <a:off x="3481538" y="5500391"/>
        <a:ext cx="3265461" cy="674602"/>
      </dsp:txXfrm>
    </dsp:sp>
    <dsp:sp modelId="{53756A80-B4EC-4926-A5EB-BDA0A5002876}">
      <dsp:nvSpPr>
        <dsp:cNvPr id="0" name=""/>
        <dsp:cNvSpPr/>
      </dsp:nvSpPr>
      <dsp:spPr>
        <a:xfrm>
          <a:off x="274147" y="6306657"/>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2016</a:t>
          </a:r>
          <a:r>
            <a:rPr lang="zh-CN" sz="1400" b="1" kern="1200" dirty="0" smtClean="0"/>
            <a:t>年</a:t>
          </a:r>
          <a:r>
            <a:rPr lang="en-US" sz="1400" b="1" kern="1200" dirty="0" smtClean="0"/>
            <a:t>2</a:t>
          </a:r>
          <a:r>
            <a:rPr lang="zh-CN" sz="1400" b="1" kern="1200" dirty="0" smtClean="0"/>
            <a:t>月</a:t>
          </a:r>
          <a:endParaRPr lang="zh-TW" sz="1400" b="1" kern="1200" dirty="0"/>
        </a:p>
      </dsp:txBody>
      <dsp:txXfrm>
        <a:off x="397247" y="6399898"/>
        <a:ext cx="594380" cy="450205"/>
      </dsp:txXfrm>
    </dsp:sp>
    <dsp:sp modelId="{13ADA46C-C128-4466-9AE4-B03B9F5A4DF8}">
      <dsp:nvSpPr>
        <dsp:cNvPr id="0" name=""/>
        <dsp:cNvSpPr/>
      </dsp:nvSpPr>
      <dsp:spPr>
        <a:xfrm>
          <a:off x="1114727" y="6618909"/>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6618906"/>
        <a:ext cx="243787" cy="12189"/>
      </dsp:txXfrm>
    </dsp:sp>
    <dsp:sp modelId="{49A948F8-B47A-40EA-A038-613D2D576A65}">
      <dsp:nvSpPr>
        <dsp:cNvPr id="0" name=""/>
        <dsp:cNvSpPr/>
      </dsp:nvSpPr>
      <dsp:spPr>
        <a:xfrm>
          <a:off x="1358514" y="6306657"/>
          <a:ext cx="1896182" cy="636687"/>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教育部提出</a:t>
          </a:r>
          <a:r>
            <a:rPr lang="en-US" sz="1200" kern="1200" dirty="0" smtClean="0"/>
            <a:t>《2016</a:t>
          </a:r>
          <a:r>
            <a:rPr lang="zh-CN" sz="1200" kern="1200" dirty="0" smtClean="0"/>
            <a:t>年教育資訊化工作要點</a:t>
          </a:r>
          <a:r>
            <a:rPr lang="en-US" sz="1200" kern="1200" dirty="0" smtClean="0"/>
            <a:t>》</a:t>
          </a:r>
          <a:r>
            <a:rPr lang="zh-CN" sz="1200" kern="1200" dirty="0" smtClean="0"/>
            <a:t>：</a:t>
          </a:r>
          <a:endParaRPr lang="zh-TW" sz="1200" kern="1200" dirty="0"/>
        </a:p>
      </dsp:txBody>
      <dsp:txXfrm>
        <a:off x="1377162" y="6325305"/>
        <a:ext cx="1858886" cy="599391"/>
      </dsp:txXfrm>
    </dsp:sp>
    <dsp:sp modelId="{0D07E3EA-E9E6-4A26-B547-BCE821ED57BC}">
      <dsp:nvSpPr>
        <dsp:cNvPr id="0" name=""/>
        <dsp:cNvSpPr/>
      </dsp:nvSpPr>
      <dsp:spPr>
        <a:xfrm rot="21347081">
          <a:off x="3254417" y="6611323"/>
          <a:ext cx="206412" cy="12182"/>
        </a:xfrm>
        <a:custGeom>
          <a:avLst/>
          <a:gdLst/>
          <a:ahLst/>
          <a:cxnLst/>
          <a:rect l="0" t="0" r="0" b="0"/>
          <a:pathLst>
            <a:path>
              <a:moveTo>
                <a:pt x="0" y="6091"/>
              </a:moveTo>
              <a:lnTo>
                <a:pt x="206412"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3" y="6612254"/>
        <a:ext cx="10320" cy="10320"/>
      </dsp:txXfrm>
    </dsp:sp>
    <dsp:sp modelId="{7B521D1C-B0B8-49DD-9E56-BF94D739303A}">
      <dsp:nvSpPr>
        <dsp:cNvPr id="0" name=""/>
        <dsp:cNvSpPr/>
      </dsp:nvSpPr>
      <dsp:spPr>
        <a:xfrm>
          <a:off x="3460550" y="6291485"/>
          <a:ext cx="3307437" cy="636687"/>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鼓勵企業開發專業化教育應用工具軟體，並提供資源推廣普及應用；加快中小學寬帶網絡建設。</a:t>
          </a:r>
          <a:endParaRPr lang="zh-TW" sz="1200" kern="1200" dirty="0"/>
        </a:p>
      </dsp:txBody>
      <dsp:txXfrm>
        <a:off x="3479198" y="6310133"/>
        <a:ext cx="3270141" cy="599391"/>
      </dsp:txXfrm>
    </dsp:sp>
    <dsp:sp modelId="{402E0384-864D-45B1-AB9A-FC95063C7AA5}">
      <dsp:nvSpPr>
        <dsp:cNvPr id="0" name=""/>
        <dsp:cNvSpPr/>
      </dsp:nvSpPr>
      <dsp:spPr>
        <a:xfrm>
          <a:off x="274147" y="7095271"/>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2016</a:t>
          </a:r>
          <a:r>
            <a:rPr lang="zh-CN" sz="1400" b="1" kern="1200" dirty="0" smtClean="0"/>
            <a:t>年</a:t>
          </a:r>
          <a:r>
            <a:rPr lang="en-US" sz="1400" b="1" kern="1200" dirty="0" smtClean="0"/>
            <a:t>3</a:t>
          </a:r>
          <a:r>
            <a:rPr lang="zh-CN" sz="1400" b="1" kern="1200" dirty="0" smtClean="0"/>
            <a:t>月</a:t>
          </a:r>
          <a:endParaRPr lang="zh-TW" sz="1400" b="1" kern="1200" dirty="0"/>
        </a:p>
      </dsp:txBody>
      <dsp:txXfrm>
        <a:off x="397247" y="7188512"/>
        <a:ext cx="594380" cy="450205"/>
      </dsp:txXfrm>
    </dsp:sp>
    <dsp:sp modelId="{717C51B9-7785-402D-AE64-BE94321A7708}">
      <dsp:nvSpPr>
        <dsp:cNvPr id="0" name=""/>
        <dsp:cNvSpPr/>
      </dsp:nvSpPr>
      <dsp:spPr>
        <a:xfrm>
          <a:off x="1114727" y="7407523"/>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7407520"/>
        <a:ext cx="243787" cy="12189"/>
      </dsp:txXfrm>
    </dsp:sp>
    <dsp:sp modelId="{666AB1A4-2395-4357-A7FA-5B6E62ADC4D9}">
      <dsp:nvSpPr>
        <dsp:cNvPr id="0" name=""/>
        <dsp:cNvSpPr/>
      </dsp:nvSpPr>
      <dsp:spPr>
        <a:xfrm>
          <a:off x="1358514" y="7095271"/>
          <a:ext cx="1896182" cy="636687"/>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國務院提出</a:t>
          </a:r>
          <a:r>
            <a:rPr lang="en-US" sz="1200" kern="1200" dirty="0" smtClean="0"/>
            <a:t>《</a:t>
          </a:r>
          <a:r>
            <a:rPr lang="zh-CN" sz="1200" kern="1200" dirty="0" smtClean="0"/>
            <a:t>十三五規草案</a:t>
          </a:r>
          <a:r>
            <a:rPr lang="en-US" sz="1200" kern="1200" dirty="0" smtClean="0"/>
            <a:t>》</a:t>
          </a:r>
          <a:r>
            <a:rPr lang="zh-CN" sz="1200" kern="1200" dirty="0" smtClean="0"/>
            <a:t>修訂：</a:t>
          </a:r>
          <a:endParaRPr lang="zh-TW" sz="1200" kern="1200" dirty="0"/>
        </a:p>
      </dsp:txBody>
      <dsp:txXfrm>
        <a:off x="1377162" y="7113919"/>
        <a:ext cx="1858886" cy="599391"/>
      </dsp:txXfrm>
    </dsp:sp>
    <dsp:sp modelId="{E3BF9FD9-7437-4150-96D4-E369A7289B4A}">
      <dsp:nvSpPr>
        <dsp:cNvPr id="0" name=""/>
        <dsp:cNvSpPr/>
      </dsp:nvSpPr>
      <dsp:spPr>
        <a:xfrm rot="21347081">
          <a:off x="3254417" y="7399937"/>
          <a:ext cx="206412" cy="12182"/>
        </a:xfrm>
        <a:custGeom>
          <a:avLst/>
          <a:gdLst/>
          <a:ahLst/>
          <a:cxnLst/>
          <a:rect l="0" t="0" r="0" b="0"/>
          <a:pathLst>
            <a:path>
              <a:moveTo>
                <a:pt x="0" y="6091"/>
              </a:moveTo>
              <a:lnTo>
                <a:pt x="206412"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63" y="7400868"/>
        <a:ext cx="10320" cy="10320"/>
      </dsp:txXfrm>
    </dsp:sp>
    <dsp:sp modelId="{CA0F6EF7-B438-4204-B85E-CF3C69E870C5}">
      <dsp:nvSpPr>
        <dsp:cNvPr id="0" name=""/>
        <dsp:cNvSpPr/>
      </dsp:nvSpPr>
      <dsp:spPr>
        <a:xfrm>
          <a:off x="3460550" y="7023675"/>
          <a:ext cx="3307437" cy="749533"/>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支援發展教育培訓、文化體育等服務消費。發展更高質量更加公平的教育。 加快推進遠端教育，擴大優質教育資源覆蓋面。</a:t>
          </a:r>
          <a:endParaRPr lang="zh-TW" sz="1200" kern="1200" dirty="0"/>
        </a:p>
      </dsp:txBody>
      <dsp:txXfrm>
        <a:off x="3482503" y="7045628"/>
        <a:ext cx="3263531" cy="705627"/>
      </dsp:txXfrm>
    </dsp:sp>
    <dsp:sp modelId="{0624C808-EE15-4C32-BCAB-061926F7AF14}">
      <dsp:nvSpPr>
        <dsp:cNvPr id="0" name=""/>
        <dsp:cNvSpPr/>
      </dsp:nvSpPr>
      <dsp:spPr>
        <a:xfrm>
          <a:off x="274147" y="8198335"/>
          <a:ext cx="840580" cy="636687"/>
        </a:xfrm>
        <a:prstGeom prst="ellipse">
          <a:avLst/>
        </a:prstGeom>
        <a:noFill/>
        <a:ln w="28575" cap="flat" cmpd="sng" algn="ctr">
          <a:solidFill>
            <a:srgbClr val="1A232F"/>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b="1" kern="1200" dirty="0" smtClean="0"/>
            <a:t>2016</a:t>
          </a:r>
          <a:r>
            <a:rPr lang="zh-CN" sz="1400" b="1" kern="1200" dirty="0" smtClean="0"/>
            <a:t>年</a:t>
          </a:r>
          <a:r>
            <a:rPr lang="en-US" sz="1400" b="1" kern="1200" dirty="0" smtClean="0"/>
            <a:t>4</a:t>
          </a:r>
          <a:r>
            <a:rPr lang="zh-CN" sz="1400" b="1" kern="1200" dirty="0" smtClean="0"/>
            <a:t>月</a:t>
          </a:r>
          <a:endParaRPr lang="zh-TW" sz="1400" b="1" kern="1200" dirty="0"/>
        </a:p>
      </dsp:txBody>
      <dsp:txXfrm>
        <a:off x="397247" y="8291576"/>
        <a:ext cx="594380" cy="450205"/>
      </dsp:txXfrm>
    </dsp:sp>
    <dsp:sp modelId="{6581B18A-5A45-4E3D-8866-4B3A881AC798}">
      <dsp:nvSpPr>
        <dsp:cNvPr id="0" name=""/>
        <dsp:cNvSpPr/>
      </dsp:nvSpPr>
      <dsp:spPr>
        <a:xfrm>
          <a:off x="1114727" y="8510587"/>
          <a:ext cx="243787" cy="12182"/>
        </a:xfrm>
        <a:custGeom>
          <a:avLst/>
          <a:gdLst/>
          <a:ahLst/>
          <a:cxnLst/>
          <a:rect l="0" t="0" r="0" b="0"/>
          <a:pathLst>
            <a:path>
              <a:moveTo>
                <a:pt x="0" y="6091"/>
              </a:moveTo>
              <a:lnTo>
                <a:pt x="243787" y="6091"/>
              </a:lnTo>
            </a:path>
          </a:pathLst>
        </a:custGeom>
        <a:noFill/>
        <a:ln w="28575" cap="flat" cmpd="sng" algn="ctr">
          <a:solidFill>
            <a:srgbClr val="1A232F"/>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1114727" y="8510584"/>
        <a:ext cx="243787" cy="12189"/>
      </dsp:txXfrm>
    </dsp:sp>
    <dsp:sp modelId="{EFFD9C23-B59A-4964-9B70-DBF99FE0AA46}">
      <dsp:nvSpPr>
        <dsp:cNvPr id="0" name=""/>
        <dsp:cNvSpPr/>
      </dsp:nvSpPr>
      <dsp:spPr>
        <a:xfrm>
          <a:off x="1358514" y="8144872"/>
          <a:ext cx="1896182" cy="743612"/>
        </a:xfrm>
        <a:prstGeom prst="roundRect">
          <a:avLst>
            <a:gd name="adj" fmla="val 10000"/>
          </a:avLst>
        </a:prstGeom>
        <a:solidFill>
          <a:srgbClr val="595857"/>
        </a:solidFill>
        <a:ln w="6350" cap="flat" cmpd="sng" algn="ctr">
          <a:solidFill>
            <a:srgbClr val="D2B46C"/>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7620" tIns="7620" rIns="7620" bIns="7620" numCol="1" spcCol="1270" anchor="ctr" anchorCtr="0">
          <a:noAutofit/>
        </a:bodyPr>
        <a:lstStyle/>
        <a:p>
          <a:pPr lvl="0" algn="l" defTabSz="533400" rtl="0">
            <a:lnSpc>
              <a:spcPct val="90000"/>
            </a:lnSpc>
            <a:spcBef>
              <a:spcPct val="0"/>
            </a:spcBef>
            <a:spcAft>
              <a:spcPct val="35000"/>
            </a:spcAft>
          </a:pPr>
          <a:r>
            <a:rPr lang="zh-CN" sz="1200" kern="1200" dirty="0" smtClean="0"/>
            <a:t>北京市教委提出</a:t>
          </a:r>
          <a:r>
            <a:rPr lang="en-US" sz="1200" kern="1200" dirty="0" smtClean="0"/>
            <a:t>《</a:t>
          </a:r>
          <a:r>
            <a:rPr lang="zh-CN" sz="1200" kern="1200" dirty="0" smtClean="0"/>
            <a:t>北京市深化考試招生制度改革實施方案</a:t>
          </a:r>
          <a:r>
            <a:rPr lang="en-US" sz="1200" kern="1200" dirty="0" smtClean="0"/>
            <a:t>》</a:t>
          </a:r>
          <a:r>
            <a:rPr lang="zh-CN" sz="1200" kern="1200" dirty="0" smtClean="0"/>
            <a:t>：</a:t>
          </a:r>
          <a:endParaRPr lang="zh-TW" sz="1200" kern="1200" dirty="0"/>
        </a:p>
      </dsp:txBody>
      <dsp:txXfrm>
        <a:off x="1380294" y="8166652"/>
        <a:ext cx="1852622" cy="700052"/>
      </dsp:txXfrm>
    </dsp:sp>
    <dsp:sp modelId="{BA67CEED-EF67-4EE9-B5BD-9AD8C8995AF4}">
      <dsp:nvSpPr>
        <dsp:cNvPr id="0" name=""/>
        <dsp:cNvSpPr/>
      </dsp:nvSpPr>
      <dsp:spPr>
        <a:xfrm rot="21217535">
          <a:off x="3254056" y="8499088"/>
          <a:ext cx="207134" cy="12182"/>
        </a:xfrm>
        <a:custGeom>
          <a:avLst/>
          <a:gdLst/>
          <a:ahLst/>
          <a:cxnLst/>
          <a:rect l="0" t="0" r="0" b="0"/>
          <a:pathLst>
            <a:path>
              <a:moveTo>
                <a:pt x="0" y="6091"/>
              </a:moveTo>
              <a:lnTo>
                <a:pt x="207134" y="6091"/>
              </a:lnTo>
            </a:path>
          </a:pathLst>
        </a:custGeom>
        <a:noFill/>
        <a:ln w="28575" cap="flat" cmpd="sng" algn="ctr">
          <a:solidFill>
            <a:srgbClr val="D2B46C"/>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533400">
            <a:lnSpc>
              <a:spcPct val="90000"/>
            </a:lnSpc>
            <a:spcBef>
              <a:spcPct val="0"/>
            </a:spcBef>
            <a:spcAft>
              <a:spcPct val="35000"/>
            </a:spcAft>
          </a:pPr>
          <a:endParaRPr lang="zh-TW" altLang="en-US" sz="1200" kern="1200"/>
        </a:p>
      </dsp:txBody>
      <dsp:txXfrm>
        <a:off x="3352445" y="8500001"/>
        <a:ext cx="10356" cy="10356"/>
      </dsp:txXfrm>
    </dsp:sp>
    <dsp:sp modelId="{633ACA8A-C135-437E-B793-C3967F0C68B6}">
      <dsp:nvSpPr>
        <dsp:cNvPr id="0" name=""/>
        <dsp:cNvSpPr/>
      </dsp:nvSpPr>
      <dsp:spPr>
        <a:xfrm>
          <a:off x="3460550" y="7860887"/>
          <a:ext cx="3307437" cy="1265587"/>
        </a:xfrm>
        <a:prstGeom prst="roundRect">
          <a:avLst>
            <a:gd name="adj" fmla="val 10000"/>
          </a:avLst>
        </a:prstGeom>
        <a:solidFill>
          <a:srgbClr val="BABABA"/>
        </a:solidFill>
        <a:ln w="6350" cap="flat" cmpd="sng" algn="ctr">
          <a:no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zh-CN" sz="1200" kern="1200" dirty="0" smtClean="0"/>
            <a:t>北京市統一高考科目將調整為語文、 數學、外語</a:t>
          </a:r>
          <a:r>
            <a:rPr lang="en-US" sz="1200" kern="1200" dirty="0" smtClean="0"/>
            <a:t>3</a:t>
          </a:r>
          <a:r>
            <a:rPr lang="zh-CN" sz="1200" kern="1200" dirty="0" smtClean="0"/>
            <a:t>門</a:t>
          </a:r>
          <a:r>
            <a:rPr lang="zh-TW" altLang="en-US" sz="1200" kern="1200" dirty="0" smtClean="0"/>
            <a:t>、</a:t>
          </a:r>
          <a:r>
            <a:rPr lang="zh-CN" sz="1200" kern="1200" dirty="0" smtClean="0"/>
            <a:t>不分文理科。高校 招生錄取將參考學生綜合素質評價。選課走班製成為趨勢。高考改革將給線上課程、遠端教學、教育資訊化帶來新的機遇。</a:t>
          </a:r>
          <a:endParaRPr lang="zh-TW" sz="1200" kern="1200" dirty="0"/>
        </a:p>
      </dsp:txBody>
      <dsp:txXfrm>
        <a:off x="3497618" y="7897955"/>
        <a:ext cx="3233301" cy="11914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26933-45CB-4501-AB65-7201439F4C2E}">
      <dsp:nvSpPr>
        <dsp:cNvPr id="0" name=""/>
        <dsp:cNvSpPr/>
      </dsp:nvSpPr>
      <dsp:spPr>
        <a:xfrm>
          <a:off x="0" y="0"/>
          <a:ext cx="1330239" cy="194995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rtl="0">
            <a:lnSpc>
              <a:spcPct val="90000"/>
            </a:lnSpc>
            <a:spcBef>
              <a:spcPct val="0"/>
            </a:spcBef>
            <a:spcAft>
              <a:spcPct val="35000"/>
            </a:spcAft>
          </a:pPr>
          <a:r>
            <a:rPr lang="zh-TW" altLang="en-US" sz="2400" kern="1200" dirty="0" smtClean="0"/>
            <a:t>內容提供商</a:t>
          </a:r>
          <a:endParaRPr lang="zh-TW" altLang="en-US" sz="2400" kern="1200" dirty="0"/>
        </a:p>
      </dsp:txBody>
      <dsp:txXfrm>
        <a:off x="38961" y="38961"/>
        <a:ext cx="1252317" cy="1872032"/>
      </dsp:txXfrm>
    </dsp:sp>
    <dsp:sp modelId="{1AA42434-26C0-4776-AB7A-92B5A77EFE24}">
      <dsp:nvSpPr>
        <dsp:cNvPr id="0" name=""/>
        <dsp:cNvSpPr/>
      </dsp:nvSpPr>
      <dsp:spPr>
        <a:xfrm rot="5400000">
          <a:off x="299503" y="1998703"/>
          <a:ext cx="731232" cy="877479"/>
        </a:xfrm>
        <a:prstGeom prst="rightArrow">
          <a:avLst>
            <a:gd name="adj1" fmla="val 60000"/>
            <a:gd name="adj2" fmla="val 5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TW" altLang="en-US" sz="2400" kern="1200"/>
        </a:p>
      </dsp:txBody>
      <dsp:txXfrm rot="-5400000">
        <a:off x="401876" y="2071826"/>
        <a:ext cx="526487" cy="511862"/>
      </dsp:txXfrm>
    </dsp:sp>
    <dsp:sp modelId="{F296584B-7192-4942-A7F4-4DCEDB3A9CC6}">
      <dsp:nvSpPr>
        <dsp:cNvPr id="0" name=""/>
        <dsp:cNvSpPr/>
      </dsp:nvSpPr>
      <dsp:spPr>
        <a:xfrm>
          <a:off x="0" y="2924931"/>
          <a:ext cx="1330239" cy="194995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rtl="0">
            <a:lnSpc>
              <a:spcPct val="90000"/>
            </a:lnSpc>
            <a:spcBef>
              <a:spcPct val="0"/>
            </a:spcBef>
            <a:spcAft>
              <a:spcPct val="35000"/>
            </a:spcAft>
          </a:pPr>
          <a:r>
            <a:rPr lang="zh-TW" altLang="en-US" sz="2400" kern="1200" dirty="0" smtClean="0"/>
            <a:t>平台提供商</a:t>
          </a:r>
          <a:endParaRPr lang="zh-TW" altLang="en-US" sz="2400" kern="1200" dirty="0"/>
        </a:p>
      </dsp:txBody>
      <dsp:txXfrm>
        <a:off x="38961" y="2963892"/>
        <a:ext cx="1252317" cy="1872032"/>
      </dsp:txXfrm>
    </dsp:sp>
    <dsp:sp modelId="{6B9EE91F-DFA7-47DD-A925-A0263404A70C}">
      <dsp:nvSpPr>
        <dsp:cNvPr id="0" name=""/>
        <dsp:cNvSpPr/>
      </dsp:nvSpPr>
      <dsp:spPr>
        <a:xfrm rot="5400000">
          <a:off x="299503" y="4923634"/>
          <a:ext cx="731232" cy="877479"/>
        </a:xfrm>
        <a:prstGeom prst="rightArrow">
          <a:avLst>
            <a:gd name="adj1" fmla="val 60000"/>
            <a:gd name="adj2" fmla="val 5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TW" altLang="en-US" sz="2400" kern="1200"/>
        </a:p>
      </dsp:txBody>
      <dsp:txXfrm rot="-5400000">
        <a:off x="401876" y="4996757"/>
        <a:ext cx="526487" cy="511862"/>
      </dsp:txXfrm>
    </dsp:sp>
    <dsp:sp modelId="{B08C0B61-722E-45B2-9C95-A11676903217}">
      <dsp:nvSpPr>
        <dsp:cNvPr id="0" name=""/>
        <dsp:cNvSpPr/>
      </dsp:nvSpPr>
      <dsp:spPr>
        <a:xfrm>
          <a:off x="0" y="5849862"/>
          <a:ext cx="1330239" cy="194995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eaVert" wrap="square" lIns="91440" tIns="91440" rIns="91440" bIns="91440" numCol="1" spcCol="1270" anchor="ctr" anchorCtr="0">
          <a:noAutofit/>
        </a:bodyPr>
        <a:lstStyle/>
        <a:p>
          <a:pPr lvl="0" algn="ctr" defTabSz="1066800" rtl="0">
            <a:lnSpc>
              <a:spcPct val="90000"/>
            </a:lnSpc>
            <a:spcBef>
              <a:spcPct val="0"/>
            </a:spcBef>
            <a:spcAft>
              <a:spcPct val="35000"/>
            </a:spcAft>
          </a:pPr>
          <a:r>
            <a:rPr lang="zh-TW" altLang="en-US" sz="2400" kern="1200" dirty="0" smtClean="0"/>
            <a:t>用戶</a:t>
          </a:r>
          <a:endParaRPr lang="zh-TW" altLang="en-US" sz="2400" kern="1200" dirty="0"/>
        </a:p>
      </dsp:txBody>
      <dsp:txXfrm>
        <a:off x="38961" y="5888823"/>
        <a:ext cx="1252317" cy="18720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F903D-E989-4C5C-861B-50308B0A60AF}">
      <dsp:nvSpPr>
        <dsp:cNvPr id="0" name=""/>
        <dsp:cNvSpPr/>
      </dsp:nvSpPr>
      <dsp:spPr>
        <a:xfrm>
          <a:off x="0" y="0"/>
          <a:ext cx="7078477" cy="7735712"/>
        </a:xfrm>
        <a:prstGeom prst="triangl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4A178-3F2D-4C31-80EB-DE1B62A5CB4A}">
      <dsp:nvSpPr>
        <dsp:cNvPr id="0" name=""/>
        <dsp:cNvSpPr/>
      </dsp:nvSpPr>
      <dsp:spPr>
        <a:xfrm>
          <a:off x="3539238" y="774326"/>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7.1 </a:t>
          </a:r>
          <a:r>
            <a:rPr lang="zh-TW" sz="1600" kern="1200" smtClean="0">
              <a:solidFill>
                <a:schemeClr val="bg1"/>
              </a:solidFill>
              <a:latin typeface="+mn-ea"/>
              <a:ea typeface="+mn-ea"/>
            </a:rPr>
            <a:t>．</a:t>
          </a:r>
          <a:r>
            <a:rPr lang="en-US" sz="1600" kern="1200" smtClean="0">
              <a:solidFill>
                <a:schemeClr val="bg1"/>
              </a:solidFill>
              <a:latin typeface="+mn-ea"/>
              <a:ea typeface="+mn-ea"/>
            </a:rPr>
            <a:t>2014-2018</a:t>
          </a:r>
          <a:r>
            <a:rPr lang="zh-TW" sz="1600" kern="1200" smtClean="0">
              <a:solidFill>
                <a:schemeClr val="bg1"/>
              </a:solidFill>
              <a:latin typeface="+mn-ea"/>
              <a:ea typeface="+mn-ea"/>
            </a:rPr>
            <a:t>年中國在線教育細分領域結構</a:t>
          </a:r>
          <a:endParaRPr lang="zh-TW" sz="1600" kern="1200">
            <a:solidFill>
              <a:schemeClr val="bg1"/>
            </a:solidFill>
            <a:latin typeface="+mn-ea"/>
            <a:ea typeface="+mn-ea"/>
          </a:endParaRPr>
        </a:p>
      </dsp:txBody>
      <dsp:txXfrm>
        <a:off x="3566085" y="801173"/>
        <a:ext cx="4547316" cy="496266"/>
      </dsp:txXfrm>
    </dsp:sp>
    <dsp:sp modelId="{FF547327-3314-4FE5-8F16-2A600877029F}">
      <dsp:nvSpPr>
        <dsp:cNvPr id="0" name=""/>
        <dsp:cNvSpPr/>
      </dsp:nvSpPr>
      <dsp:spPr>
        <a:xfrm>
          <a:off x="3539238" y="1393032"/>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7.2 </a:t>
          </a:r>
          <a:r>
            <a:rPr lang="zh-TW" sz="1600" kern="1200" smtClean="0">
              <a:solidFill>
                <a:schemeClr val="bg1"/>
              </a:solidFill>
              <a:latin typeface="+mn-ea"/>
              <a:ea typeface="+mn-ea"/>
            </a:rPr>
            <a:t>．中國在線英語教育與小語種教育發展情況</a:t>
          </a:r>
          <a:endParaRPr lang="zh-TW" sz="1600" kern="1200">
            <a:solidFill>
              <a:schemeClr val="bg1"/>
            </a:solidFill>
            <a:latin typeface="+mn-ea"/>
            <a:ea typeface="+mn-ea"/>
          </a:endParaRPr>
        </a:p>
      </dsp:txBody>
      <dsp:txXfrm>
        <a:off x="3566085" y="1419879"/>
        <a:ext cx="4547316" cy="496266"/>
      </dsp:txXfrm>
    </dsp:sp>
    <dsp:sp modelId="{30A39D29-A728-49F4-B3AC-859F35FE3482}">
      <dsp:nvSpPr>
        <dsp:cNvPr id="0" name=""/>
        <dsp:cNvSpPr/>
      </dsp:nvSpPr>
      <dsp:spPr>
        <a:xfrm>
          <a:off x="3539238" y="2011738"/>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7.3 </a:t>
          </a:r>
          <a:r>
            <a:rPr lang="zh-TW" sz="1600" kern="1200" smtClean="0">
              <a:solidFill>
                <a:schemeClr val="bg1"/>
              </a:solidFill>
              <a:latin typeface="+mn-ea"/>
              <a:ea typeface="+mn-ea"/>
            </a:rPr>
            <a:t>．中國在線教育用戶年消費情況</a:t>
          </a:r>
          <a:endParaRPr lang="zh-TW" sz="1600" kern="1200">
            <a:solidFill>
              <a:schemeClr val="bg1"/>
            </a:solidFill>
            <a:latin typeface="+mn-ea"/>
            <a:ea typeface="+mn-ea"/>
          </a:endParaRPr>
        </a:p>
      </dsp:txBody>
      <dsp:txXfrm>
        <a:off x="3566085" y="2038585"/>
        <a:ext cx="4547316" cy="496266"/>
      </dsp:txXfrm>
    </dsp:sp>
    <dsp:sp modelId="{E0A48909-E1C5-4F56-B956-158B1CECCC33}">
      <dsp:nvSpPr>
        <dsp:cNvPr id="0" name=""/>
        <dsp:cNvSpPr/>
      </dsp:nvSpPr>
      <dsp:spPr>
        <a:xfrm>
          <a:off x="3539238" y="2630444"/>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7.4 </a:t>
          </a:r>
          <a:r>
            <a:rPr lang="zh-TW" sz="1600" kern="1200" smtClean="0">
              <a:solidFill>
                <a:schemeClr val="bg1"/>
              </a:solidFill>
              <a:latin typeface="+mn-ea"/>
              <a:ea typeface="+mn-ea"/>
            </a:rPr>
            <a:t>．中國在線教育用戶在線學習時間與完成度</a:t>
          </a:r>
          <a:endParaRPr lang="zh-TW" sz="1600" kern="1200">
            <a:solidFill>
              <a:schemeClr val="bg1"/>
            </a:solidFill>
            <a:latin typeface="+mn-ea"/>
            <a:ea typeface="+mn-ea"/>
          </a:endParaRPr>
        </a:p>
      </dsp:txBody>
      <dsp:txXfrm>
        <a:off x="3566085" y="2657291"/>
        <a:ext cx="4547316" cy="496266"/>
      </dsp:txXfrm>
    </dsp:sp>
    <dsp:sp modelId="{566733B5-FF27-4FA3-B097-83EA2DDD8131}">
      <dsp:nvSpPr>
        <dsp:cNvPr id="0" name=""/>
        <dsp:cNvSpPr/>
      </dsp:nvSpPr>
      <dsp:spPr>
        <a:xfrm>
          <a:off x="3539238" y="3249150"/>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7.5 </a:t>
          </a:r>
          <a:r>
            <a:rPr lang="zh-TW" sz="1600" kern="1200" smtClean="0">
              <a:solidFill>
                <a:schemeClr val="bg1"/>
              </a:solidFill>
              <a:latin typeface="+mn-ea"/>
              <a:ea typeface="+mn-ea"/>
            </a:rPr>
            <a:t>．中國在線教育用戶不同課程類型需求度</a:t>
          </a:r>
          <a:endParaRPr lang="zh-TW" sz="1600" kern="1200">
            <a:solidFill>
              <a:schemeClr val="bg1"/>
            </a:solidFill>
            <a:latin typeface="+mn-ea"/>
            <a:ea typeface="+mn-ea"/>
          </a:endParaRPr>
        </a:p>
      </dsp:txBody>
      <dsp:txXfrm>
        <a:off x="3566085" y="3275997"/>
        <a:ext cx="4547316" cy="496266"/>
      </dsp:txXfrm>
    </dsp:sp>
    <dsp:sp modelId="{9144CC93-50BE-4EA1-91FC-D340ECFFE6D4}">
      <dsp:nvSpPr>
        <dsp:cNvPr id="0" name=""/>
        <dsp:cNvSpPr/>
      </dsp:nvSpPr>
      <dsp:spPr>
        <a:xfrm>
          <a:off x="3539238" y="3867856"/>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7.6 </a:t>
          </a:r>
          <a:r>
            <a:rPr lang="zh-TW" sz="1600" kern="1200" smtClean="0">
              <a:solidFill>
                <a:schemeClr val="bg1"/>
              </a:solidFill>
              <a:latin typeface="+mn-ea"/>
              <a:ea typeface="+mn-ea"/>
            </a:rPr>
            <a:t>．中國在線教育用戶愛好的使用設備占比</a:t>
          </a:r>
          <a:endParaRPr lang="zh-TW" sz="1600" kern="1200">
            <a:solidFill>
              <a:schemeClr val="bg1"/>
            </a:solidFill>
            <a:latin typeface="+mn-ea"/>
            <a:ea typeface="+mn-ea"/>
          </a:endParaRPr>
        </a:p>
      </dsp:txBody>
      <dsp:txXfrm>
        <a:off x="3566085" y="3894703"/>
        <a:ext cx="4547316" cy="496266"/>
      </dsp:txXfrm>
    </dsp:sp>
    <dsp:sp modelId="{50784CFE-7985-49B0-B375-2932733FA658}">
      <dsp:nvSpPr>
        <dsp:cNvPr id="0" name=""/>
        <dsp:cNvSpPr/>
      </dsp:nvSpPr>
      <dsp:spPr>
        <a:xfrm>
          <a:off x="3539238" y="4486561"/>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7.7 </a:t>
          </a:r>
          <a:r>
            <a:rPr lang="zh-TW" sz="1600" kern="1200" smtClean="0">
              <a:solidFill>
                <a:schemeClr val="bg1"/>
              </a:solidFill>
              <a:latin typeface="+mn-ea"/>
              <a:ea typeface="+mn-ea"/>
            </a:rPr>
            <a:t>．中國移動教育用戶了解產品的管道</a:t>
          </a:r>
          <a:endParaRPr lang="zh-TW" sz="1600" kern="1200">
            <a:solidFill>
              <a:schemeClr val="bg1"/>
            </a:solidFill>
            <a:latin typeface="+mn-ea"/>
            <a:ea typeface="+mn-ea"/>
          </a:endParaRPr>
        </a:p>
      </dsp:txBody>
      <dsp:txXfrm>
        <a:off x="3566085" y="4513408"/>
        <a:ext cx="4547316" cy="496266"/>
      </dsp:txXfrm>
    </dsp:sp>
    <dsp:sp modelId="{5B06D874-6661-4A6D-A944-6F37E8429A48}">
      <dsp:nvSpPr>
        <dsp:cNvPr id="0" name=""/>
        <dsp:cNvSpPr/>
      </dsp:nvSpPr>
      <dsp:spPr>
        <a:xfrm>
          <a:off x="3539238" y="5105267"/>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7.8 </a:t>
          </a:r>
          <a:r>
            <a:rPr lang="zh-TW" sz="1600" kern="1200" smtClean="0">
              <a:solidFill>
                <a:schemeClr val="bg1"/>
              </a:solidFill>
              <a:latin typeface="+mn-ea"/>
              <a:ea typeface="+mn-ea"/>
            </a:rPr>
            <a:t>．中國移動教育用戶使用移動教育產品的場景</a:t>
          </a:r>
          <a:endParaRPr lang="zh-TW" sz="1600" kern="1200">
            <a:solidFill>
              <a:schemeClr val="bg1"/>
            </a:solidFill>
            <a:latin typeface="+mn-ea"/>
            <a:ea typeface="+mn-ea"/>
          </a:endParaRPr>
        </a:p>
      </dsp:txBody>
      <dsp:txXfrm>
        <a:off x="3566085" y="5132114"/>
        <a:ext cx="4547316" cy="496266"/>
      </dsp:txXfrm>
    </dsp:sp>
    <dsp:sp modelId="{393F6859-5B05-4694-9B0B-C6C5A4C83822}">
      <dsp:nvSpPr>
        <dsp:cNvPr id="0" name=""/>
        <dsp:cNvSpPr/>
      </dsp:nvSpPr>
      <dsp:spPr>
        <a:xfrm>
          <a:off x="3539238" y="5723973"/>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7.9 </a:t>
          </a:r>
          <a:r>
            <a:rPr lang="zh-TW" sz="1600" kern="1200" smtClean="0">
              <a:solidFill>
                <a:schemeClr val="bg1"/>
              </a:solidFill>
              <a:latin typeface="+mn-ea"/>
              <a:ea typeface="+mn-ea"/>
            </a:rPr>
            <a:t>．中國移動教育用戶停止使用產品的原因</a:t>
          </a:r>
          <a:endParaRPr lang="zh-TW" sz="1600" kern="1200">
            <a:solidFill>
              <a:schemeClr val="bg1"/>
            </a:solidFill>
            <a:latin typeface="+mn-ea"/>
            <a:ea typeface="+mn-ea"/>
          </a:endParaRPr>
        </a:p>
      </dsp:txBody>
      <dsp:txXfrm>
        <a:off x="3566085" y="5750820"/>
        <a:ext cx="4547316" cy="496266"/>
      </dsp:txXfrm>
    </dsp:sp>
    <dsp:sp modelId="{368875C5-5A1C-47E8-8604-A46E18B737F9}">
      <dsp:nvSpPr>
        <dsp:cNvPr id="0" name=""/>
        <dsp:cNvSpPr/>
      </dsp:nvSpPr>
      <dsp:spPr>
        <a:xfrm>
          <a:off x="3539238" y="6342679"/>
          <a:ext cx="4601010" cy="549960"/>
        </a:xfrm>
        <a:prstGeom prst="roundRect">
          <a:avLst/>
        </a:prstGeom>
        <a:solidFill>
          <a:schemeClr val="accent4">
            <a:lumMod val="75000"/>
            <a:alpha val="9000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solidFill>
                <a:schemeClr val="bg1"/>
              </a:solidFill>
              <a:latin typeface="+mn-ea"/>
              <a:ea typeface="+mn-ea"/>
            </a:rPr>
            <a:t>7.10 </a:t>
          </a:r>
          <a:r>
            <a:rPr lang="zh-TW" sz="1600" kern="1200" smtClean="0">
              <a:solidFill>
                <a:schemeClr val="bg1"/>
              </a:solidFill>
              <a:latin typeface="+mn-ea"/>
              <a:ea typeface="+mn-ea"/>
            </a:rPr>
            <a:t>．中國移動教育用戶最看重的產品特徵</a:t>
          </a:r>
          <a:endParaRPr lang="zh-TW" sz="1600" kern="1200">
            <a:solidFill>
              <a:schemeClr val="bg1"/>
            </a:solidFill>
            <a:latin typeface="+mn-ea"/>
            <a:ea typeface="+mn-ea"/>
          </a:endParaRPr>
        </a:p>
      </dsp:txBody>
      <dsp:txXfrm>
        <a:off x="3566085" y="6369526"/>
        <a:ext cx="4547316" cy="4962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116C7-5512-40BE-8E8A-8E884F1DC7A5}">
      <dsp:nvSpPr>
        <dsp:cNvPr id="0" name=""/>
        <dsp:cNvSpPr/>
      </dsp:nvSpPr>
      <dsp:spPr>
        <a:xfrm>
          <a:off x="1419606" y="272152"/>
          <a:ext cx="3075813" cy="3075813"/>
        </a:xfrm>
        <a:prstGeom prst="ellipse">
          <a:avLst/>
        </a:prstGeom>
        <a:solidFill>
          <a:schemeClr val="accent4">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altLang="zh-TW" sz="4000" kern="1200" dirty="0" smtClean="0">
            <a:solidFill>
              <a:schemeClr val="tx1"/>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TW" sz="3200" kern="1200" dirty="0" smtClean="0">
              <a:solidFill>
                <a:schemeClr val="tx1"/>
              </a:solidFill>
            </a:rPr>
            <a:t>Stack</a:t>
          </a:r>
          <a:r>
            <a:rPr lang="zh-TW" altLang="en-US" sz="3200" kern="1200" dirty="0" smtClean="0">
              <a:solidFill>
                <a:schemeClr val="tx1"/>
              </a:solidFill>
            </a:rPr>
            <a:t> </a:t>
          </a:r>
          <a:endParaRPr lang="en-US" altLang="zh-TW" sz="3200" kern="1200" dirty="0" smtClean="0">
            <a:solidFill>
              <a:schemeClr val="tx1"/>
            </a:solidFill>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TW" sz="3200" kern="1200" dirty="0" smtClean="0">
              <a:solidFill>
                <a:schemeClr val="tx1"/>
              </a:solidFill>
            </a:rPr>
            <a:t>Overflow</a:t>
          </a:r>
          <a:endParaRPr lang="zh-TW" altLang="zh-TW" sz="3200" kern="1200" dirty="0" smtClean="0">
            <a:solidFill>
              <a:schemeClr val="tx1"/>
            </a:solidFill>
          </a:endParaRPr>
        </a:p>
        <a:p>
          <a:pPr lvl="0" algn="ctr" defTabSz="1600200" rtl="0">
            <a:lnSpc>
              <a:spcPct val="90000"/>
            </a:lnSpc>
            <a:spcBef>
              <a:spcPct val="0"/>
            </a:spcBef>
            <a:spcAft>
              <a:spcPct val="35000"/>
            </a:spcAft>
          </a:pPr>
          <a:endParaRPr lang="zh-TW" sz="4000" kern="1200" dirty="0">
            <a:solidFill>
              <a:schemeClr val="tx1"/>
            </a:solidFill>
          </a:endParaRPr>
        </a:p>
      </dsp:txBody>
      <dsp:txXfrm>
        <a:off x="1774507" y="686204"/>
        <a:ext cx="2366010" cy="975979"/>
      </dsp:txXfrm>
    </dsp:sp>
    <dsp:sp modelId="{0A5FC296-AA1B-4719-88BE-EA36D67CD6D9}">
      <dsp:nvSpPr>
        <dsp:cNvPr id="0" name=""/>
        <dsp:cNvSpPr/>
      </dsp:nvSpPr>
      <dsp:spPr>
        <a:xfrm>
          <a:off x="2780061" y="1632608"/>
          <a:ext cx="3075813" cy="307581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TW" altLang="en-US" sz="3200" kern="1200" dirty="0" smtClean="0">
              <a:solidFill>
                <a:schemeClr val="tx1"/>
              </a:solidFill>
            </a:rPr>
            <a:t>有道            學堂</a:t>
          </a:r>
        </a:p>
      </dsp:txBody>
      <dsp:txXfrm>
        <a:off x="4436268" y="1987509"/>
        <a:ext cx="1183005" cy="2366010"/>
      </dsp:txXfrm>
    </dsp:sp>
    <dsp:sp modelId="{B309A8D7-C169-42BB-80F0-E38653AD428A}">
      <dsp:nvSpPr>
        <dsp:cNvPr id="0" name=""/>
        <dsp:cNvSpPr/>
      </dsp:nvSpPr>
      <dsp:spPr>
        <a:xfrm>
          <a:off x="1419606" y="2993063"/>
          <a:ext cx="3075813" cy="3075813"/>
        </a:xfrm>
        <a:prstGeom prst="ellipse">
          <a:avLst/>
        </a:prstGeom>
        <a:solidFill>
          <a:schemeClr val="bg2">
            <a:lumMod val="2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0" i="0" kern="1200" dirty="0" smtClean="0"/>
            <a:t>GitHub</a:t>
          </a:r>
          <a:endParaRPr lang="zh-TW" altLang="zh-TW" sz="3200" kern="1200" dirty="0" smtClean="0">
            <a:solidFill>
              <a:schemeClr val="tx1"/>
            </a:solidFill>
          </a:endParaRPr>
        </a:p>
      </dsp:txBody>
      <dsp:txXfrm>
        <a:off x="1774507" y="4678845"/>
        <a:ext cx="2366010" cy="975979"/>
      </dsp:txXfrm>
    </dsp:sp>
    <dsp:sp modelId="{0042B330-54D9-4234-9171-4ADC6D5A33DB}">
      <dsp:nvSpPr>
        <dsp:cNvPr id="0" name=""/>
        <dsp:cNvSpPr/>
      </dsp:nvSpPr>
      <dsp:spPr>
        <a:xfrm>
          <a:off x="59150" y="1632608"/>
          <a:ext cx="3075813" cy="3075813"/>
        </a:xfrm>
        <a:prstGeom prst="ellipse">
          <a:avLst/>
        </a:prstGeom>
        <a:solidFill>
          <a:schemeClr val="tx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rtl="0">
            <a:lnSpc>
              <a:spcPct val="90000"/>
            </a:lnSpc>
            <a:spcBef>
              <a:spcPct val="0"/>
            </a:spcBef>
            <a:spcAft>
              <a:spcPct val="35000"/>
            </a:spcAft>
          </a:pPr>
          <a:r>
            <a:rPr lang="zh-TW" altLang="en-US" sz="3200" kern="1200" dirty="0" smtClean="0">
              <a:solidFill>
                <a:schemeClr val="tx1"/>
              </a:solidFill>
            </a:rPr>
            <a:t>騰訊課堂</a:t>
          </a:r>
          <a:endParaRPr lang="zh-TW" altLang="en-US" sz="3200" kern="1200" dirty="0">
            <a:solidFill>
              <a:schemeClr val="tx1"/>
            </a:solidFill>
          </a:endParaRPr>
        </a:p>
      </dsp:txBody>
      <dsp:txXfrm>
        <a:off x="295751" y="1987509"/>
        <a:ext cx="1183005" cy="23660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EFD87-F6FF-4B0F-8137-20C38C7CCCCB}">
      <dsp:nvSpPr>
        <dsp:cNvPr id="0" name=""/>
        <dsp:cNvSpPr/>
      </dsp:nvSpPr>
      <dsp:spPr>
        <a:xfrm>
          <a:off x="2474287" y="1845138"/>
          <a:ext cx="4187018" cy="2165438"/>
        </a:xfrm>
        <a:prstGeom prst="ellipse">
          <a:avLst/>
        </a:prstGeom>
        <a:solidFill>
          <a:srgbClr val="D2B46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lvl="0" algn="ctr" defTabSz="2889250" rtl="0">
            <a:lnSpc>
              <a:spcPct val="90000"/>
            </a:lnSpc>
            <a:spcBef>
              <a:spcPct val="0"/>
            </a:spcBef>
            <a:spcAft>
              <a:spcPct val="35000"/>
            </a:spcAft>
          </a:pPr>
          <a:r>
            <a:rPr lang="zh-TW" altLang="en-US" sz="6500" kern="1200" dirty="0" smtClean="0"/>
            <a:t> </a:t>
          </a:r>
          <a:endParaRPr lang="zh-TW" sz="6500" kern="1200" dirty="0"/>
        </a:p>
      </dsp:txBody>
      <dsp:txXfrm>
        <a:off x="3087462" y="2162259"/>
        <a:ext cx="2960668" cy="1531196"/>
      </dsp:txXfrm>
    </dsp:sp>
    <dsp:sp modelId="{AABAAD4F-776E-4E8F-9B63-4625BDFE7616}">
      <dsp:nvSpPr>
        <dsp:cNvPr id="0" name=""/>
        <dsp:cNvSpPr/>
      </dsp:nvSpPr>
      <dsp:spPr>
        <a:xfrm>
          <a:off x="3755773" y="579"/>
          <a:ext cx="1624046" cy="1624046"/>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zh-TW" altLang="en-US" sz="2000" kern="1200" dirty="0" smtClean="0"/>
            <a:t>吸引用戶</a:t>
          </a:r>
          <a:endParaRPr lang="zh-TW" altLang="en-US" sz="2000" kern="1200" dirty="0"/>
        </a:p>
      </dsp:txBody>
      <dsp:txXfrm>
        <a:off x="3993609" y="238415"/>
        <a:ext cx="1148374" cy="1148374"/>
      </dsp:txXfrm>
    </dsp:sp>
    <dsp:sp modelId="{8AA89B5C-D683-4BDC-AB9E-8FDAE4CB042C}">
      <dsp:nvSpPr>
        <dsp:cNvPr id="0" name=""/>
        <dsp:cNvSpPr/>
      </dsp:nvSpPr>
      <dsp:spPr>
        <a:xfrm>
          <a:off x="7010183" y="2220616"/>
          <a:ext cx="1624046" cy="1624046"/>
        </a:xfrm>
        <a:prstGeom prst="ellipse">
          <a:avLst/>
        </a:prstGeom>
        <a:solidFill>
          <a:schemeClr val="accent4">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2070" tIns="52070" rIns="52070" bIns="52070" numCol="1" spcCol="1270" anchor="ctr" anchorCtr="0">
          <a:noAutofit/>
        </a:bodyPr>
        <a:lstStyle/>
        <a:p>
          <a:pPr lvl="0" algn="ctr" defTabSz="1822450" rtl="0">
            <a:lnSpc>
              <a:spcPct val="90000"/>
            </a:lnSpc>
            <a:spcBef>
              <a:spcPct val="0"/>
            </a:spcBef>
            <a:spcAft>
              <a:spcPct val="35000"/>
            </a:spcAft>
          </a:pPr>
          <a:r>
            <a:rPr lang="zh-TW" sz="4100" kern="1200" dirty="0" smtClean="0"/>
            <a:t>學生</a:t>
          </a:r>
          <a:endParaRPr lang="zh-TW" sz="4100" kern="1200" dirty="0"/>
        </a:p>
      </dsp:txBody>
      <dsp:txXfrm>
        <a:off x="7248019" y="2458452"/>
        <a:ext cx="1148374" cy="1148374"/>
      </dsp:txXfrm>
    </dsp:sp>
    <dsp:sp modelId="{5DBA6475-6C96-4ABF-A909-14051DD2E2E2}">
      <dsp:nvSpPr>
        <dsp:cNvPr id="0" name=""/>
        <dsp:cNvSpPr/>
      </dsp:nvSpPr>
      <dsp:spPr>
        <a:xfrm>
          <a:off x="3755773" y="4231089"/>
          <a:ext cx="1624046" cy="1624046"/>
        </a:xfrm>
        <a:prstGeom prst="ellipse">
          <a:avLst/>
        </a:prstGeom>
        <a:solidFill>
          <a:schemeClr val="tx2">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zh-TW" altLang="en-US" sz="2000" kern="1200" dirty="0" smtClean="0"/>
            <a:t>反饋結果</a:t>
          </a:r>
          <a:endParaRPr lang="zh-TW" altLang="en-US" sz="2000" kern="1200" dirty="0"/>
        </a:p>
      </dsp:txBody>
      <dsp:txXfrm>
        <a:off x="3993609" y="4468925"/>
        <a:ext cx="1148374" cy="1148374"/>
      </dsp:txXfrm>
    </dsp:sp>
    <dsp:sp modelId="{37D57C0F-C608-440F-87DC-18298FD5F4EE}">
      <dsp:nvSpPr>
        <dsp:cNvPr id="0" name=""/>
        <dsp:cNvSpPr/>
      </dsp:nvSpPr>
      <dsp:spPr>
        <a:xfrm>
          <a:off x="478739" y="2220623"/>
          <a:ext cx="1624046" cy="1624046"/>
        </a:xfrm>
        <a:prstGeom prst="ellipse">
          <a:avLst/>
        </a:prstGeom>
        <a:solidFill>
          <a:srgbClr val="1A232F">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2070" tIns="52070" rIns="52070" bIns="52070" numCol="1" spcCol="1270" anchor="ctr" anchorCtr="0">
          <a:noAutofit/>
        </a:bodyPr>
        <a:lstStyle/>
        <a:p>
          <a:pPr lvl="0" algn="ctr" defTabSz="1822450" rtl="0">
            <a:lnSpc>
              <a:spcPct val="90000"/>
            </a:lnSpc>
            <a:spcBef>
              <a:spcPct val="0"/>
            </a:spcBef>
            <a:spcAft>
              <a:spcPct val="35000"/>
            </a:spcAft>
          </a:pPr>
          <a:r>
            <a:rPr lang="zh-TW" sz="4100" kern="1200" dirty="0" smtClean="0"/>
            <a:t>名師</a:t>
          </a:r>
          <a:endParaRPr lang="zh-TW" sz="4100" kern="1200" dirty="0"/>
        </a:p>
      </dsp:txBody>
      <dsp:txXfrm>
        <a:off x="716575" y="2458459"/>
        <a:ext cx="1148374" cy="1148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FA927-BCDD-4607-98BF-E49CD5F00BE5}">
      <dsp:nvSpPr>
        <dsp:cNvPr id="0" name=""/>
        <dsp:cNvSpPr/>
      </dsp:nvSpPr>
      <dsp:spPr>
        <a:xfrm>
          <a:off x="3550" y="1089370"/>
          <a:ext cx="658752" cy="1506152"/>
        </a:xfrm>
        <a:prstGeom prst="roundRect">
          <a:avLst>
            <a:gd name="adj" fmla="val 10000"/>
          </a:avLst>
        </a:prstGeom>
        <a:solidFill>
          <a:srgbClr val="5958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zh-TW" sz="2200" kern="1200" dirty="0" smtClean="0"/>
            <a:t>有道詞典</a:t>
          </a:r>
          <a:endParaRPr lang="zh-TW" sz="2200" kern="1200" dirty="0"/>
        </a:p>
      </dsp:txBody>
      <dsp:txXfrm>
        <a:off x="22844" y="1108664"/>
        <a:ext cx="620164" cy="1467564"/>
      </dsp:txXfrm>
    </dsp:sp>
    <dsp:sp modelId="{1DA7346B-E298-481F-9A69-BD3DCB8B5609}">
      <dsp:nvSpPr>
        <dsp:cNvPr id="0" name=""/>
        <dsp:cNvSpPr/>
      </dsp:nvSpPr>
      <dsp:spPr>
        <a:xfrm>
          <a:off x="728177" y="1089370"/>
          <a:ext cx="658752" cy="1506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zh-TW" sz="2200" kern="1200" dirty="0" smtClean="0"/>
            <a:t>有道翻譯</a:t>
          </a:r>
          <a:endParaRPr lang="zh-TW" sz="2200" kern="1200" dirty="0"/>
        </a:p>
      </dsp:txBody>
      <dsp:txXfrm>
        <a:off x="747471" y="1108664"/>
        <a:ext cx="620164" cy="1467564"/>
      </dsp:txXfrm>
    </dsp:sp>
    <dsp:sp modelId="{265AC8C8-3F15-417C-A8CA-93C1A1530128}">
      <dsp:nvSpPr>
        <dsp:cNvPr id="0" name=""/>
        <dsp:cNvSpPr/>
      </dsp:nvSpPr>
      <dsp:spPr>
        <a:xfrm>
          <a:off x="1452805" y="1089370"/>
          <a:ext cx="658752" cy="1506152"/>
        </a:xfrm>
        <a:prstGeom prst="roundRect">
          <a:avLst>
            <a:gd name="adj" fmla="val 10000"/>
          </a:avLst>
        </a:prstGeom>
        <a:solidFill>
          <a:srgbClr val="B69C5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zh-TW" sz="2200" kern="1200" dirty="0" smtClean="0"/>
            <a:t>有道學堂</a:t>
          </a:r>
          <a:endParaRPr lang="zh-TW" sz="2200" kern="1200" dirty="0"/>
        </a:p>
      </dsp:txBody>
      <dsp:txXfrm>
        <a:off x="1472099" y="1108664"/>
        <a:ext cx="620164" cy="1467564"/>
      </dsp:txXfrm>
    </dsp:sp>
    <dsp:sp modelId="{9614F40B-01C6-4A2E-88C6-55A17AD4D109}">
      <dsp:nvSpPr>
        <dsp:cNvPr id="0" name=""/>
        <dsp:cNvSpPr/>
      </dsp:nvSpPr>
      <dsp:spPr>
        <a:xfrm>
          <a:off x="2177433" y="1089370"/>
          <a:ext cx="658752" cy="150615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zh-TW" sz="2200" kern="1200" dirty="0" smtClean="0"/>
            <a:t>口語大師</a:t>
          </a:r>
          <a:endParaRPr lang="zh-TW" sz="2200" kern="1200" dirty="0"/>
        </a:p>
      </dsp:txBody>
      <dsp:txXfrm>
        <a:off x="2196727" y="1108664"/>
        <a:ext cx="620164" cy="1467564"/>
      </dsp:txXfrm>
    </dsp:sp>
    <dsp:sp modelId="{4BF68C38-A149-472B-B0A9-58580512A76A}">
      <dsp:nvSpPr>
        <dsp:cNvPr id="0" name=""/>
        <dsp:cNvSpPr/>
      </dsp:nvSpPr>
      <dsp:spPr>
        <a:xfrm>
          <a:off x="2902060" y="1089370"/>
          <a:ext cx="658752" cy="1506152"/>
        </a:xfrm>
        <a:prstGeom prst="roundRect">
          <a:avLst>
            <a:gd name="adj" fmla="val 10000"/>
          </a:avLst>
        </a:prstGeom>
        <a:solidFill>
          <a:srgbClr val="1A232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en-US" sz="2200" kern="1200" dirty="0" smtClean="0"/>
            <a:t>GRE</a:t>
          </a:r>
          <a:r>
            <a:rPr lang="zh-TW" sz="2200" kern="1200" dirty="0" smtClean="0"/>
            <a:t>模考</a:t>
          </a:r>
          <a:endParaRPr lang="zh-TW" sz="2200" kern="1200" dirty="0"/>
        </a:p>
      </dsp:txBody>
      <dsp:txXfrm>
        <a:off x="2921354" y="1108664"/>
        <a:ext cx="620164" cy="1467564"/>
      </dsp:txXfrm>
    </dsp:sp>
    <dsp:sp modelId="{690A5FB2-FC5C-41FD-98B5-1B0D82BD3EB2}">
      <dsp:nvSpPr>
        <dsp:cNvPr id="0" name=""/>
        <dsp:cNvSpPr/>
      </dsp:nvSpPr>
      <dsp:spPr>
        <a:xfrm>
          <a:off x="3626688" y="1089370"/>
          <a:ext cx="658752" cy="1506152"/>
        </a:xfrm>
        <a:prstGeom prst="roundRect">
          <a:avLst>
            <a:gd name="adj" fmla="val 10000"/>
          </a:avLst>
        </a:prstGeom>
        <a:solidFill>
          <a:srgbClr val="5958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zh-TW" sz="2200" kern="1200" dirty="0" smtClean="0"/>
            <a:t>雲圖書</a:t>
          </a:r>
          <a:endParaRPr lang="zh-TW" sz="2200" kern="1200" dirty="0"/>
        </a:p>
      </dsp:txBody>
      <dsp:txXfrm>
        <a:off x="3645982" y="1108664"/>
        <a:ext cx="620164" cy="1467564"/>
      </dsp:txXfrm>
    </dsp:sp>
    <dsp:sp modelId="{0AF482A4-8C77-4465-9CFE-ABEC14B9CEFD}">
      <dsp:nvSpPr>
        <dsp:cNvPr id="0" name=""/>
        <dsp:cNvSpPr/>
      </dsp:nvSpPr>
      <dsp:spPr>
        <a:xfrm>
          <a:off x="4351316" y="1089370"/>
          <a:ext cx="658752" cy="1506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zh-TW" sz="2200" kern="1200" dirty="0" smtClean="0"/>
            <a:t>有道翻譯官</a:t>
          </a:r>
          <a:endParaRPr lang="zh-TW" sz="2200" kern="1200" dirty="0"/>
        </a:p>
      </dsp:txBody>
      <dsp:txXfrm>
        <a:off x="4370610" y="1108664"/>
        <a:ext cx="620164" cy="1467564"/>
      </dsp:txXfrm>
    </dsp:sp>
    <dsp:sp modelId="{F87263B2-2819-44F3-A702-7080A56FE0A9}">
      <dsp:nvSpPr>
        <dsp:cNvPr id="0" name=""/>
        <dsp:cNvSpPr/>
      </dsp:nvSpPr>
      <dsp:spPr>
        <a:xfrm>
          <a:off x="5075943" y="1089370"/>
          <a:ext cx="658752" cy="1506152"/>
        </a:xfrm>
        <a:prstGeom prst="roundRect">
          <a:avLst>
            <a:gd name="adj" fmla="val 10000"/>
          </a:avLst>
        </a:prstGeom>
        <a:solidFill>
          <a:srgbClr val="B69C5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zh-TW" sz="2200" kern="1200" dirty="0" smtClean="0"/>
            <a:t>四六級備考</a:t>
          </a:r>
          <a:endParaRPr lang="zh-TW" sz="2200" kern="1200" dirty="0"/>
        </a:p>
      </dsp:txBody>
      <dsp:txXfrm>
        <a:off x="5095237" y="1108664"/>
        <a:ext cx="620164" cy="1467564"/>
      </dsp:txXfrm>
    </dsp:sp>
    <dsp:sp modelId="{2A8781B2-45D3-4386-97F2-9DE162FE77CE}">
      <dsp:nvSpPr>
        <dsp:cNvPr id="0" name=""/>
        <dsp:cNvSpPr/>
      </dsp:nvSpPr>
      <dsp:spPr>
        <a:xfrm>
          <a:off x="5800571" y="1089370"/>
          <a:ext cx="658752" cy="1506152"/>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eaVert" wrap="square" lIns="41910" tIns="27940" rIns="41910" bIns="27940" numCol="1" spcCol="1270" anchor="ctr" anchorCtr="0">
          <a:noAutofit/>
        </a:bodyPr>
        <a:lstStyle/>
        <a:p>
          <a:pPr lvl="0" algn="ctr" defTabSz="977900" rtl="0">
            <a:lnSpc>
              <a:spcPct val="90000"/>
            </a:lnSpc>
            <a:spcBef>
              <a:spcPct val="0"/>
            </a:spcBef>
            <a:spcAft>
              <a:spcPct val="35000"/>
            </a:spcAft>
          </a:pPr>
          <a:r>
            <a:rPr lang="zh-TW" sz="2200" kern="1200" dirty="0" smtClean="0"/>
            <a:t>網易公開課</a:t>
          </a:r>
          <a:endParaRPr lang="zh-TW" sz="2200" kern="1200" dirty="0"/>
        </a:p>
      </dsp:txBody>
      <dsp:txXfrm>
        <a:off x="5819865" y="1108664"/>
        <a:ext cx="620164" cy="1467564"/>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0.22667</cdr:x>
      <cdr:y>0.06654</cdr:y>
    </cdr:from>
    <cdr:to>
      <cdr:x>0.85985</cdr:x>
      <cdr:y>0.23916</cdr:y>
    </cdr:to>
    <cdr:sp macro="" textlink="">
      <cdr:nvSpPr>
        <cdr:cNvPr id="2" name="文字方塊 1"/>
        <cdr:cNvSpPr txBox="1"/>
      </cdr:nvSpPr>
      <cdr:spPr>
        <a:xfrm xmlns:a="http://schemas.openxmlformats.org/drawingml/2006/main">
          <a:off x="1214438" y="165100"/>
          <a:ext cx="3392471" cy="4283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TW" altLang="en-US" sz="1600" b="1">
              <a:latin typeface="微軟正黑體" panose="020B0604030504040204" pitchFamily="34" charset="-120"/>
              <a:ea typeface="微軟正黑體" panose="020B0604030504040204" pitchFamily="34" charset="-120"/>
            </a:rPr>
            <a:t>中國在線教育用戶在線學習時間</a:t>
          </a:r>
        </a:p>
      </cdr:txBody>
    </cdr:sp>
  </cdr:relSizeAnchor>
</c:userShapes>
</file>

<file path=ppt/drawings/drawing2.xml><?xml version="1.0" encoding="utf-8"?>
<c:userShapes xmlns:c="http://schemas.openxmlformats.org/drawingml/2006/chart">
  <cdr:relSizeAnchor xmlns:cdr="http://schemas.openxmlformats.org/drawingml/2006/chartDrawing">
    <cdr:from>
      <cdr:x>0.22667</cdr:x>
      <cdr:y>0.06654</cdr:y>
    </cdr:from>
    <cdr:to>
      <cdr:x>0.85985</cdr:x>
      <cdr:y>0.23916</cdr:y>
    </cdr:to>
    <cdr:sp macro="" textlink="">
      <cdr:nvSpPr>
        <cdr:cNvPr id="2" name="文字方塊 1"/>
        <cdr:cNvSpPr txBox="1"/>
      </cdr:nvSpPr>
      <cdr:spPr>
        <a:xfrm xmlns:a="http://schemas.openxmlformats.org/drawingml/2006/main">
          <a:off x="1214438" y="165100"/>
          <a:ext cx="3392471" cy="4283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TW" altLang="en-US" sz="1600" b="1">
              <a:latin typeface="微軟正黑體" panose="020B0604030504040204" pitchFamily="34" charset="-120"/>
              <a:ea typeface="微軟正黑體" panose="020B0604030504040204" pitchFamily="34" charset="-120"/>
            </a:rPr>
            <a:t>中國在線教育用戶在線學習完成度</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86069-5A5A-4952-A63F-14AE7C6F183B}" type="datetimeFigureOut">
              <a:rPr lang="zh-TW" altLang="en-US" smtClean="0"/>
              <a:t>2017/8/19</a:t>
            </a:fld>
            <a:endParaRPr lang="zh-TW" altLang="en-US"/>
          </a:p>
        </p:txBody>
      </p:sp>
      <p:sp>
        <p:nvSpPr>
          <p:cNvPr id="4" name="投影片圖像版面配置區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1C7E5-5AAC-4253-874D-EF90C0FF1F62}" type="slidenum">
              <a:rPr lang="zh-TW" altLang="en-US" smtClean="0"/>
              <a:t>‹#›</a:t>
            </a:fld>
            <a:endParaRPr lang="zh-TW" altLang="en-US"/>
          </a:p>
        </p:txBody>
      </p:sp>
    </p:spTree>
    <p:extLst>
      <p:ext uri="{BB962C8B-B14F-4D97-AF65-F5344CB8AC3E}">
        <p14:creationId xmlns:p14="http://schemas.microsoft.com/office/powerpoint/2010/main" val="224969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F1C7E5-5AAC-4253-874D-EF90C0FF1F62}" type="slidenum">
              <a:rPr lang="zh-TW" altLang="en-US" smtClean="0"/>
              <a:t>17</a:t>
            </a:fld>
            <a:endParaRPr lang="zh-TW" altLang="en-US"/>
          </a:p>
        </p:txBody>
      </p:sp>
    </p:spTree>
    <p:extLst>
      <p:ext uri="{BB962C8B-B14F-4D97-AF65-F5344CB8AC3E}">
        <p14:creationId xmlns:p14="http://schemas.microsoft.com/office/powerpoint/2010/main" val="392108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8F1C7E5-5AAC-4253-874D-EF90C0FF1F62}" type="slidenum">
              <a:rPr lang="zh-TW" altLang="en-US" smtClean="0"/>
              <a:t>38</a:t>
            </a:fld>
            <a:endParaRPr lang="zh-TW" altLang="en-US"/>
          </a:p>
        </p:txBody>
      </p:sp>
    </p:spTree>
    <p:extLst>
      <p:ext uri="{BB962C8B-B14F-4D97-AF65-F5344CB8AC3E}">
        <p14:creationId xmlns:p14="http://schemas.microsoft.com/office/powerpoint/2010/main" val="376661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121838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120320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380553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47594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313310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419510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472381" y="4453467"/>
            <a:ext cx="2901255" cy="655037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3471863" y="4453467"/>
            <a:ext cx="2915543" cy="6550379"/>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103290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344533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51768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428717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60C104E-76DD-4F85-8DCA-807DC07A0210}" type="datetimeFigureOut">
              <a:rPr lang="zh-TW" altLang="en-US" smtClean="0"/>
              <a:t>2017/8/19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145727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060C104E-76DD-4F85-8DCA-807DC07A0210}" type="datetimeFigureOut">
              <a:rPr lang="zh-TW" altLang="en-US" smtClean="0"/>
              <a:t>2017/8/19</a:t>
            </a:fld>
            <a:endParaRPr lang="zh-TW"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722E9A6F-8187-4119-A160-318AD4425AC0}" type="slidenum">
              <a:rPr lang="zh-TW" altLang="en-US" smtClean="0"/>
              <a:t>‹#›</a:t>
            </a:fld>
            <a:endParaRPr lang="zh-TW" altLang="en-US"/>
          </a:p>
        </p:txBody>
      </p:sp>
    </p:spTree>
    <p:extLst>
      <p:ext uri="{BB962C8B-B14F-4D97-AF65-F5344CB8AC3E}">
        <p14:creationId xmlns:p14="http://schemas.microsoft.com/office/powerpoint/2010/main" val="1245508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4.xml"/><Relationship Id="rId7" Type="http://schemas.openxmlformats.org/officeDocument/2006/relationships/image" Target="../media/image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5.xml"/><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9.png"/><Relationship Id="rId5" Type="http://schemas.openxmlformats.org/officeDocument/2006/relationships/diagramColors" Target="../diagrams/colors5.xml"/><Relationship Id="rId10" Type="http://schemas.openxmlformats.org/officeDocument/2006/relationships/image" Target="../media/image8.png"/><Relationship Id="rId4" Type="http://schemas.openxmlformats.org/officeDocument/2006/relationships/diagramQuickStyle" Target="../diagrams/quickStyle5.xml"/><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tech.sina.com.cn/i/2015-03-05/doc-iavxeafs1521687.shtml" TargetMode="External"/><Relationship Id="rId13" Type="http://schemas.openxmlformats.org/officeDocument/2006/relationships/hyperlink" Target="https://read01.com/ek04gJ.html#.WZREkygjGUk" TargetMode="External"/><Relationship Id="rId18" Type="http://schemas.openxmlformats.org/officeDocument/2006/relationships/hyperlink" Target="http://www.iresearch.com.cn/report/2490.html" TargetMode="External"/><Relationship Id="rId3" Type="http://schemas.openxmlformats.org/officeDocument/2006/relationships/hyperlink" Target="https://www.huxiu.com/article/102082/1.html" TargetMode="External"/><Relationship Id="rId7" Type="http://schemas.openxmlformats.org/officeDocument/2006/relationships/hyperlink" Target="http://www.gooread.com/article/20121940804/" TargetMode="External"/><Relationship Id="rId12" Type="http://schemas.openxmlformats.org/officeDocument/2006/relationships/hyperlink" Target="http://www.chinabgao.com/freereport/75848.html" TargetMode="External"/><Relationship Id="rId17" Type="http://schemas.openxmlformats.org/officeDocument/2006/relationships/hyperlink" Target="http://tech.hexun.com/2014-06-23/165947803.html" TargetMode="External"/><Relationship Id="rId2" Type="http://schemas.openxmlformats.org/officeDocument/2006/relationships/hyperlink" Target="http://www.360doc.com/content/17/0410/10/14719766_644340520.shtml" TargetMode="External"/><Relationship Id="rId16" Type="http://schemas.openxmlformats.org/officeDocument/2006/relationships/hyperlink" Target="http://cj.sina.com.cn/article/detail/6044229343/210619" TargetMode="External"/><Relationship Id="rId1" Type="http://schemas.openxmlformats.org/officeDocument/2006/relationships/slideLayout" Target="../slideLayouts/slideLayout2.xml"/><Relationship Id="rId6" Type="http://schemas.openxmlformats.org/officeDocument/2006/relationships/hyperlink" Target="http://www.chyxx.com/research/201612/474073.html#catalogue" TargetMode="External"/><Relationship Id="rId11" Type="http://schemas.openxmlformats.org/officeDocument/2006/relationships/hyperlink" Target="http://bg.qianzhan.com/report/detail/301f7505ece84137.html" TargetMode="External"/><Relationship Id="rId5" Type="http://schemas.openxmlformats.org/officeDocument/2006/relationships/hyperlink" Target="https://read01.com/gRgxPP.html#.WZLUn5Og9mA" TargetMode="External"/><Relationship Id="rId15" Type="http://schemas.openxmlformats.org/officeDocument/2006/relationships/hyperlink" Target="http://www.gegugu.com/2017/04/05/11816.html" TargetMode="External"/><Relationship Id="rId10" Type="http://schemas.openxmlformats.org/officeDocument/2006/relationships/hyperlink" Target="http://www.qianzhan.com/analyst/detail/220/160524-6481830d.html" TargetMode="External"/><Relationship Id="rId4" Type="http://schemas.openxmlformats.org/officeDocument/2006/relationships/hyperlink" Target="https://www.zhihu.com/question/22621160" TargetMode="External"/><Relationship Id="rId9" Type="http://schemas.openxmlformats.org/officeDocument/2006/relationships/hyperlink" Target="https://baike.baidu.com/item/%E5%9C%A8%E7%BA%BF%E6%95%99%E8%82%B2" TargetMode="External"/><Relationship Id="rId14" Type="http://schemas.openxmlformats.org/officeDocument/2006/relationships/hyperlink" Target="https://read01.com/A43oM5.html#.WZRjkSgjGU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6.png"/><Relationship Id="rId5" Type="http://schemas.openxmlformats.org/officeDocument/2006/relationships/diagramColors" Target="../diagrams/colors2.xml"/><Relationship Id="rId10" Type="http://schemas.openxmlformats.org/officeDocument/2006/relationships/image" Target="../media/image5.png"/><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3.xml"/><Relationship Id="rId7"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角三角形 6"/>
          <p:cNvSpPr/>
          <p:nvPr/>
        </p:nvSpPr>
        <p:spPr>
          <a:xfrm>
            <a:off x="0" y="4167188"/>
            <a:ext cx="3723280" cy="385762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12" name="直角三角形 11"/>
          <p:cNvSpPr/>
          <p:nvPr/>
        </p:nvSpPr>
        <p:spPr>
          <a:xfrm rot="8357970">
            <a:off x="2353688" y="6343578"/>
            <a:ext cx="3876817" cy="3362468"/>
          </a:xfrm>
          <a:prstGeom prst="rtTriangl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15" name="矩形 14"/>
          <p:cNvSpPr/>
          <p:nvPr/>
        </p:nvSpPr>
        <p:spPr>
          <a:xfrm rot="5400000">
            <a:off x="-116102" y="6580132"/>
            <a:ext cx="1991675" cy="10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25"/>
          </a:p>
        </p:txBody>
      </p:sp>
      <p:sp>
        <p:nvSpPr>
          <p:cNvPr id="18" name="文字方塊 17"/>
          <p:cNvSpPr txBox="1"/>
          <p:nvPr/>
        </p:nvSpPr>
        <p:spPr>
          <a:xfrm>
            <a:off x="835511" y="5572871"/>
            <a:ext cx="496290" cy="2429511"/>
          </a:xfrm>
          <a:prstGeom prst="rect">
            <a:avLst/>
          </a:prstGeom>
          <a:noFill/>
        </p:spPr>
        <p:txBody>
          <a:bodyPr vert="eaVert" wrap="none" rtlCol="0">
            <a:spAutoFit/>
          </a:bodyPr>
          <a:lstStyle/>
          <a:p>
            <a:r>
              <a:rPr lang="zh-TW" altLang="en-US" sz="2025" dirty="0" smtClean="0">
                <a:solidFill>
                  <a:schemeClr val="bg1"/>
                </a:solidFill>
                <a:latin typeface="微軟正黑體" panose="020B0604030504040204" pitchFamily="34" charset="-120"/>
                <a:ea typeface="微軟正黑體" panose="020B0604030504040204" pitchFamily="34" charset="-120"/>
              </a:rPr>
              <a:t>在線教育产</a:t>
            </a:r>
            <a:r>
              <a:rPr lang="zh-TW" altLang="en-US" sz="2025" dirty="0">
                <a:solidFill>
                  <a:schemeClr val="bg1"/>
                </a:solidFill>
                <a:latin typeface="微軟正黑體" panose="020B0604030504040204" pitchFamily="34" charset="-120"/>
                <a:ea typeface="微軟正黑體" panose="020B0604030504040204" pitchFamily="34" charset="-120"/>
              </a:rPr>
              <a:t>业计划书</a:t>
            </a:r>
            <a:endParaRPr lang="zh-TW" altLang="en-US" sz="2025" dirty="0">
              <a:solidFill>
                <a:schemeClr val="bg1"/>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4088499" y="6632032"/>
            <a:ext cx="1759424" cy="1323439"/>
          </a:xfrm>
          <a:prstGeom prst="rect">
            <a:avLst/>
          </a:prstGeom>
          <a:noFill/>
        </p:spPr>
        <p:txBody>
          <a:bodyPr wrap="square" rtlCol="0">
            <a:spAutoFit/>
          </a:bodyPr>
          <a:lstStyle/>
          <a:p>
            <a:r>
              <a:rPr lang="zh-TW" altLang="en-US" sz="1600" dirty="0">
                <a:solidFill>
                  <a:schemeClr val="bg1"/>
                </a:solidFill>
                <a:latin typeface="微軟正黑體" panose="020B0604030504040204" pitchFamily="34" charset="-120"/>
                <a:ea typeface="微軟正黑體" panose="020B0604030504040204" pitchFamily="34" charset="-120"/>
              </a:rPr>
              <a:t>助教  吴</a:t>
            </a:r>
            <a:r>
              <a:rPr lang="zh-TW" altLang="en-US" sz="1600" dirty="0" smtClean="0">
                <a:solidFill>
                  <a:schemeClr val="bg1"/>
                </a:solidFill>
                <a:latin typeface="微軟正黑體" panose="020B0604030504040204" pitchFamily="34" charset="-120"/>
                <a:ea typeface="微軟正黑體" panose="020B0604030504040204" pitchFamily="34" charset="-120"/>
              </a:rPr>
              <a:t>静</a:t>
            </a:r>
            <a:endParaRPr lang="en-US" altLang="zh-TW" sz="1600" dirty="0">
              <a:solidFill>
                <a:schemeClr val="bg1"/>
              </a:solidFill>
              <a:latin typeface="微軟正黑體" panose="020B0604030504040204" pitchFamily="34" charset="-120"/>
              <a:ea typeface="微軟正黑體" panose="020B0604030504040204" pitchFamily="34" charset="-120"/>
            </a:endParaRPr>
          </a:p>
          <a:p>
            <a:r>
              <a:rPr lang="zh-TW" altLang="en-US" sz="1600" dirty="0">
                <a:solidFill>
                  <a:schemeClr val="bg1"/>
                </a:solidFill>
                <a:latin typeface="微軟正黑體" panose="020B0604030504040204" pitchFamily="34" charset="-120"/>
                <a:ea typeface="微軟正黑體" panose="020B0604030504040204" pitchFamily="34" charset="-120"/>
              </a:rPr>
              <a:t>成员 </a:t>
            </a:r>
            <a:r>
              <a:rPr lang="zh-TW" altLang="en-US" sz="1600" dirty="0" smtClean="0">
                <a:solidFill>
                  <a:schemeClr val="bg1"/>
                </a:solidFill>
                <a:latin typeface="微軟正黑體" panose="020B0604030504040204" pitchFamily="34" charset="-120"/>
                <a:ea typeface="微軟正黑體" panose="020B0604030504040204" pitchFamily="34" charset="-120"/>
              </a:rPr>
              <a:t> 王仰君</a:t>
            </a:r>
            <a:endParaRPr lang="en-US" altLang="zh-TW" sz="1600" dirty="0">
              <a:solidFill>
                <a:schemeClr val="bg1"/>
              </a:solidFill>
              <a:latin typeface="微軟正黑體" panose="020B0604030504040204" pitchFamily="34" charset="-120"/>
              <a:ea typeface="微軟正黑體" panose="020B0604030504040204" pitchFamily="34" charset="-120"/>
            </a:endParaRPr>
          </a:p>
          <a:p>
            <a:r>
              <a:rPr lang="zh-TW" altLang="en-US" sz="1600" dirty="0">
                <a:solidFill>
                  <a:schemeClr val="bg1"/>
                </a:solidFill>
                <a:latin typeface="微軟正黑體" panose="020B0604030504040204" pitchFamily="34" charset="-120"/>
                <a:ea typeface="微軟正黑體" panose="020B0604030504040204" pitchFamily="34" charset="-120"/>
              </a:rPr>
              <a:t> </a:t>
            </a:r>
            <a:r>
              <a:rPr lang="zh-TW" altLang="en-US" sz="1600" dirty="0">
                <a:solidFill>
                  <a:schemeClr val="bg1"/>
                </a:solidFill>
                <a:latin typeface="微軟正黑體" panose="020B0604030504040204" pitchFamily="34" charset="-120"/>
                <a:ea typeface="微軟正黑體" panose="020B0604030504040204" pitchFamily="34" charset="-120"/>
              </a:rPr>
              <a:t>        </a:t>
            </a:r>
            <a:r>
              <a:rPr lang="zh-TW" altLang="en-US" sz="1600" dirty="0" smtClean="0">
                <a:solidFill>
                  <a:schemeClr val="bg1"/>
                </a:solidFill>
                <a:latin typeface="微軟正黑體" panose="020B0604030504040204" pitchFamily="34" charset="-120"/>
                <a:ea typeface="微軟正黑體" panose="020B0604030504040204" pitchFamily="34" charset="-120"/>
              </a:rPr>
              <a:t> 萧</a:t>
            </a:r>
            <a:r>
              <a:rPr lang="zh-TW" altLang="en-US" sz="1600" dirty="0">
                <a:solidFill>
                  <a:schemeClr val="bg1"/>
                </a:solidFill>
                <a:latin typeface="微軟正黑體" panose="020B0604030504040204" pitchFamily="34" charset="-120"/>
                <a:ea typeface="微軟正黑體" panose="020B0604030504040204" pitchFamily="34" charset="-120"/>
              </a:rPr>
              <a:t>丞佑</a:t>
            </a:r>
            <a:endParaRPr lang="en-US" altLang="zh-TW" sz="1600" dirty="0">
              <a:solidFill>
                <a:schemeClr val="bg1"/>
              </a:solidFill>
              <a:latin typeface="微軟正黑體" panose="020B0604030504040204" pitchFamily="34" charset="-120"/>
              <a:ea typeface="微軟正黑體" panose="020B0604030504040204" pitchFamily="34" charset="-120"/>
            </a:endParaRPr>
          </a:p>
          <a:p>
            <a:r>
              <a:rPr lang="zh-TW" altLang="en-US" sz="1600" dirty="0">
                <a:solidFill>
                  <a:schemeClr val="bg1"/>
                </a:solidFill>
                <a:latin typeface="微軟正黑體" panose="020B0604030504040204" pitchFamily="34" charset="-120"/>
                <a:ea typeface="微軟正黑體" panose="020B0604030504040204" pitchFamily="34" charset="-120"/>
              </a:rPr>
              <a:t> </a:t>
            </a:r>
            <a:r>
              <a:rPr lang="zh-TW" altLang="en-US" sz="1600" dirty="0">
                <a:solidFill>
                  <a:schemeClr val="bg1"/>
                </a:solidFill>
                <a:latin typeface="微軟正黑體" panose="020B0604030504040204" pitchFamily="34" charset="-120"/>
                <a:ea typeface="微軟正黑體" panose="020B0604030504040204" pitchFamily="34" charset="-120"/>
              </a:rPr>
              <a:t>         </a:t>
            </a:r>
            <a:endParaRPr lang="en-US" altLang="zh-TW" sz="1600" dirty="0">
              <a:solidFill>
                <a:schemeClr val="bg1"/>
              </a:solidFill>
              <a:latin typeface="微軟正黑體" panose="020B0604030504040204" pitchFamily="34" charset="-120"/>
              <a:ea typeface="微軟正黑體" panose="020B0604030504040204" pitchFamily="34" charset="-120"/>
            </a:endParaRPr>
          </a:p>
          <a:p>
            <a:endParaRPr lang="zh-TW" altLang="en-US" sz="1600" dirty="0">
              <a:solidFill>
                <a:schemeClr val="bg1"/>
              </a:solidFill>
              <a:latin typeface="微軟正黑體" panose="020B0604030504040204" pitchFamily="34" charset="-120"/>
              <a:ea typeface="微軟正黑體" panose="020B0604030504040204" pitchFamily="34" charset="-120"/>
            </a:endParaRPr>
          </a:p>
        </p:txBody>
      </p:sp>
      <p:sp>
        <p:nvSpPr>
          <p:cNvPr id="22" name="等腰三角形 21"/>
          <p:cNvSpPr/>
          <p:nvPr/>
        </p:nvSpPr>
        <p:spPr>
          <a:xfrm rot="10800000">
            <a:off x="3078423" y="4172630"/>
            <a:ext cx="3779577" cy="2102815"/>
          </a:xfrm>
          <a:prstGeom prst="triangl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1013"/>
          </a:p>
        </p:txBody>
      </p:sp>
      <p:sp>
        <p:nvSpPr>
          <p:cNvPr id="2" name="標題 1"/>
          <p:cNvSpPr>
            <a:spLocks noGrp="1"/>
          </p:cNvSpPr>
          <p:nvPr>
            <p:ph type="ctrTitle"/>
          </p:nvPr>
        </p:nvSpPr>
        <p:spPr>
          <a:xfrm>
            <a:off x="0" y="4612855"/>
            <a:ext cx="6277645" cy="687657"/>
          </a:xfrm>
        </p:spPr>
        <p:txBody>
          <a:bodyPr>
            <a:normAutofit fontScale="90000"/>
          </a:bodyPr>
          <a:lstStyle/>
          <a:p>
            <a:pPr algn="r"/>
            <a:r>
              <a:rPr lang="zh-TW" altLang="en-US" dirty="0" smtClean="0">
                <a:latin typeface="微軟正黑體" panose="020B0604030504040204" pitchFamily="34" charset="-120"/>
                <a:ea typeface="微軟正黑體" panose="020B0604030504040204" pitchFamily="34" charset="-120"/>
              </a:rPr>
              <a:t>紫荊谷</a:t>
            </a:r>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dirty="0" smtClean="0">
                <a:latin typeface="微軟正黑體" panose="020B0604030504040204" pitchFamily="34" charset="-120"/>
                <a:ea typeface="微軟正黑體" panose="020B0604030504040204" pitchFamily="34" charset="-120"/>
              </a:rPr>
              <a:t>創業家急速鍛造研修班</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40463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環境分析</a:t>
            </a:r>
            <a:r>
              <a:rPr lang="en-US" altLang="zh-TW" dirty="0" smtClean="0"/>
              <a:t>-</a:t>
            </a:r>
            <a:r>
              <a:rPr lang="zh-TW" altLang="en-US" dirty="0" smtClean="0"/>
              <a:t>政策 </a:t>
            </a:r>
            <a:endParaRPr lang="zh-TW" altLang="en-US" dirty="0"/>
          </a:p>
        </p:txBody>
      </p:sp>
      <p:sp>
        <p:nvSpPr>
          <p:cNvPr id="3" name="內容版面配置區 2"/>
          <p:cNvSpPr>
            <a:spLocks noGrp="1"/>
          </p:cNvSpPr>
          <p:nvPr>
            <p:ph idx="1"/>
          </p:nvPr>
        </p:nvSpPr>
        <p:spPr/>
        <p:txBody>
          <a:bodyPr/>
          <a:lstStyle/>
          <a:p>
            <a:r>
              <a:rPr lang="zh-TW" altLang="en-US" dirty="0" smtClean="0"/>
              <a:t>政策促使教育市場走向市場化、民營化、資訊化，創造</a:t>
            </a:r>
            <a:r>
              <a:rPr lang="en-US" altLang="zh-TW" dirty="0" smtClean="0"/>
              <a:t>K12</a:t>
            </a:r>
            <a:r>
              <a:rPr lang="zh-TW" altLang="en-US" dirty="0" smtClean="0"/>
              <a:t>在線教育發展歷史契機。借力“互聯網</a:t>
            </a:r>
            <a:r>
              <a:rPr lang="en-US" altLang="zh-TW" dirty="0" smtClean="0"/>
              <a:t>+</a:t>
            </a:r>
            <a:r>
              <a:rPr lang="zh-TW" altLang="en-US" dirty="0" smtClean="0"/>
              <a:t>”進行優化教育產業升級。</a:t>
            </a:r>
          </a:p>
          <a:p>
            <a:r>
              <a:rPr lang="zh-TW" altLang="en-US" dirty="0" smtClean="0"/>
              <a:t>隨著</a:t>
            </a:r>
            <a:r>
              <a:rPr lang="zh-TW" altLang="en-US" dirty="0" smtClean="0"/>
              <a:t>教育民營化、市場化、資訊化趨勢的不斷深化，國家政策對在線教育持支持肯定態度，並通過政府購買、後補助、稅收優惠等實質性支援手段擴大行業需求，帶動行業發展，力求解決教育不公平問題。將持續利好教育產品內容開發、教育資訊化、教育設備等在線教育子領域。</a:t>
            </a:r>
            <a:endParaRPr lang="zh-TW" altLang="en-US" dirty="0"/>
          </a:p>
        </p:txBody>
      </p:sp>
    </p:spTree>
    <p:extLst>
      <p:ext uri="{BB962C8B-B14F-4D97-AF65-F5344CB8AC3E}">
        <p14:creationId xmlns:p14="http://schemas.microsoft.com/office/powerpoint/2010/main" val="852696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環境分析</a:t>
            </a:r>
            <a:r>
              <a:rPr lang="en-US" altLang="zh-TW" dirty="0"/>
              <a:t>-</a:t>
            </a:r>
            <a:r>
              <a:rPr lang="zh-TW" altLang="en-US" dirty="0"/>
              <a:t>政策 </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71064769"/>
              </p:ext>
            </p:extLst>
          </p:nvPr>
        </p:nvGraphicFramePr>
        <p:xfrm>
          <a:off x="0" y="2261916"/>
          <a:ext cx="7080069" cy="9406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圖片 4"/>
          <p:cNvPicPr>
            <a:picLocks noChangeAspect="1"/>
          </p:cNvPicPr>
          <p:nvPr/>
        </p:nvPicPr>
        <p:blipFill>
          <a:blip r:embed="rId7"/>
          <a:stretch>
            <a:fillRect/>
          </a:stretch>
        </p:blipFill>
        <p:spPr>
          <a:xfrm>
            <a:off x="5497779" y="1448504"/>
            <a:ext cx="953345" cy="905334"/>
          </a:xfrm>
          <a:prstGeom prst="rect">
            <a:avLst/>
          </a:prstGeom>
        </p:spPr>
      </p:pic>
      <p:pic>
        <p:nvPicPr>
          <p:cNvPr id="6" name="圖片 5"/>
          <p:cNvPicPr>
            <a:picLocks noChangeAspect="1"/>
          </p:cNvPicPr>
          <p:nvPr/>
        </p:nvPicPr>
        <p:blipFill>
          <a:blip r:embed="rId8"/>
          <a:stretch>
            <a:fillRect/>
          </a:stretch>
        </p:blipFill>
        <p:spPr>
          <a:xfrm>
            <a:off x="5059490" y="1901171"/>
            <a:ext cx="283964" cy="433983"/>
          </a:xfrm>
          <a:prstGeom prst="rect">
            <a:avLst/>
          </a:prstGeom>
        </p:spPr>
      </p:pic>
      <p:pic>
        <p:nvPicPr>
          <p:cNvPr id="7" name="圖片 6"/>
          <p:cNvPicPr>
            <a:picLocks noChangeAspect="1"/>
          </p:cNvPicPr>
          <p:nvPr/>
        </p:nvPicPr>
        <p:blipFill>
          <a:blip r:embed="rId9"/>
          <a:stretch>
            <a:fillRect/>
          </a:stretch>
        </p:blipFill>
        <p:spPr>
          <a:xfrm>
            <a:off x="6858001" y="1448504"/>
            <a:ext cx="7078069" cy="9406943"/>
          </a:xfrm>
          <a:prstGeom prst="rect">
            <a:avLst/>
          </a:prstGeom>
        </p:spPr>
      </p:pic>
    </p:spTree>
    <p:extLst>
      <p:ext uri="{BB962C8B-B14F-4D97-AF65-F5344CB8AC3E}">
        <p14:creationId xmlns:p14="http://schemas.microsoft.com/office/powerpoint/2010/main" val="1833139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環境分析</a:t>
            </a:r>
            <a:r>
              <a:rPr lang="en-US" altLang="zh-TW" dirty="0"/>
              <a:t>-</a:t>
            </a:r>
            <a:r>
              <a:rPr lang="zh-TW" altLang="en-US" dirty="0"/>
              <a:t>經濟</a:t>
            </a: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國家教育行業投入占</a:t>
            </a:r>
            <a:r>
              <a:rPr lang="en-US" altLang="zh-TW" dirty="0"/>
              <a:t>GDP</a:t>
            </a:r>
            <a:r>
              <a:rPr lang="zh-TW" altLang="en-US" dirty="0"/>
              <a:t>比值逐年增長，教育行業發展空間大。</a:t>
            </a:r>
            <a:r>
              <a:rPr lang="en-US" altLang="zh-TW" dirty="0" smtClean="0"/>
              <a:t>2013</a:t>
            </a:r>
            <a:r>
              <a:rPr lang="zh-TW" altLang="en-US" dirty="0" smtClean="0"/>
              <a:t>年至今中國互聯網經濟市場規模增長迅速，移動端的增長速度十分可觀，各領域企業積極將企業佈局在移動端。移動端用戶已有一定移動教育基礎，但用戶的消費習慣還有待培養。</a:t>
            </a:r>
            <a:endParaRPr lang="zh-TW" altLang="en-US" dirty="0"/>
          </a:p>
        </p:txBody>
      </p:sp>
      <p:pic>
        <p:nvPicPr>
          <p:cNvPr id="4" name="圖片 3"/>
          <p:cNvPicPr>
            <a:picLocks noChangeAspect="1"/>
          </p:cNvPicPr>
          <p:nvPr/>
        </p:nvPicPr>
        <p:blipFill>
          <a:blip r:embed="rId2"/>
          <a:stretch>
            <a:fillRect/>
          </a:stretch>
        </p:blipFill>
        <p:spPr>
          <a:xfrm>
            <a:off x="953114" y="5804728"/>
            <a:ext cx="5224725" cy="4840644"/>
          </a:xfrm>
          <a:prstGeom prst="rect">
            <a:avLst/>
          </a:prstGeom>
        </p:spPr>
      </p:pic>
    </p:spTree>
    <p:extLst>
      <p:ext uri="{BB962C8B-B14F-4D97-AF65-F5344CB8AC3E}">
        <p14:creationId xmlns:p14="http://schemas.microsoft.com/office/powerpoint/2010/main" val="2512514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環境分析</a:t>
            </a:r>
            <a:r>
              <a:rPr lang="en-US" altLang="zh-TW" dirty="0"/>
              <a:t>-</a:t>
            </a:r>
            <a:r>
              <a:rPr lang="zh-TW" altLang="en-US" dirty="0"/>
              <a:t>經濟</a:t>
            </a:r>
            <a:r>
              <a:rPr lang="zh-TW" altLang="en-US" dirty="0"/>
              <a:t/>
            </a:r>
            <a:br>
              <a:rPr lang="zh-TW" altLang="en-US" dirty="0"/>
            </a:b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en-US" altLang="zh-CN" dirty="0"/>
              <a:t>2010</a:t>
            </a:r>
            <a:r>
              <a:rPr lang="zh-CN" altLang="en-US" dirty="0"/>
              <a:t>年至</a:t>
            </a:r>
            <a:r>
              <a:rPr lang="en-US" altLang="zh-CN" dirty="0" smtClean="0"/>
              <a:t>2015</a:t>
            </a:r>
            <a:r>
              <a:rPr lang="zh-CN" altLang="en-US" dirty="0" smtClean="0"/>
              <a:t>年，線上教育市場規模和使用者規模便高速增長，增長速度維持在</a:t>
            </a:r>
            <a:r>
              <a:rPr lang="en-US" altLang="zh-CN" dirty="0" smtClean="0"/>
              <a:t>10</a:t>
            </a:r>
            <a:r>
              <a:rPr lang="en-US" altLang="zh-CN" dirty="0"/>
              <a:t>%</a:t>
            </a:r>
            <a:r>
              <a:rPr lang="zh-CN" altLang="en-US" dirty="0"/>
              <a:t>以上。</a:t>
            </a:r>
            <a:endParaRPr lang="zh-CN" altLang="en-US" dirty="0"/>
          </a:p>
          <a:p>
            <a:r>
              <a:rPr lang="en-US" altLang="zh-CN" dirty="0" smtClean="0"/>
              <a:t>2010</a:t>
            </a:r>
            <a:r>
              <a:rPr lang="zh-CN" altLang="en-US" dirty="0" smtClean="0"/>
              <a:t>年中國線上教育市場規模為</a:t>
            </a:r>
            <a:r>
              <a:rPr lang="en-US" altLang="zh-CN" dirty="0" smtClean="0"/>
              <a:t>491.1</a:t>
            </a:r>
            <a:r>
              <a:rPr lang="zh-CN" altLang="en-US" dirty="0" smtClean="0"/>
              <a:t>億元，</a:t>
            </a:r>
            <a:r>
              <a:rPr lang="en-US" altLang="zh-CN" dirty="0" smtClean="0"/>
              <a:t>2011</a:t>
            </a:r>
            <a:r>
              <a:rPr lang="zh-CN" altLang="en-US" dirty="0" smtClean="0"/>
              <a:t>年為</a:t>
            </a:r>
            <a:r>
              <a:rPr lang="en-US" altLang="zh-CN" dirty="0" smtClean="0"/>
              <a:t>575</a:t>
            </a:r>
            <a:r>
              <a:rPr lang="zh-CN" altLang="en-US" dirty="0" smtClean="0"/>
              <a:t>億元，到</a:t>
            </a:r>
            <a:r>
              <a:rPr lang="en-US" altLang="zh-CN" dirty="0" smtClean="0"/>
              <a:t>2014</a:t>
            </a:r>
            <a:r>
              <a:rPr lang="zh-CN" altLang="en-US" dirty="0"/>
              <a:t>年激增至</a:t>
            </a:r>
            <a:r>
              <a:rPr lang="en-US" altLang="zh-CN" dirty="0" smtClean="0"/>
              <a:t>998</a:t>
            </a:r>
            <a:r>
              <a:rPr lang="zh-CN" altLang="en-US" dirty="0" smtClean="0"/>
              <a:t>億元，</a:t>
            </a:r>
            <a:r>
              <a:rPr lang="en-US" altLang="zh-CN" dirty="0" smtClean="0"/>
              <a:t>2015</a:t>
            </a:r>
            <a:r>
              <a:rPr lang="zh-CN" altLang="en-US" dirty="0" smtClean="0"/>
              <a:t>年突破千億元大關，達</a:t>
            </a:r>
            <a:r>
              <a:rPr lang="en-US" altLang="zh-CN" dirty="0" smtClean="0"/>
              <a:t>1171</a:t>
            </a:r>
            <a:r>
              <a:rPr lang="zh-CN" altLang="en-US" dirty="0" smtClean="0"/>
              <a:t>億元。</a:t>
            </a:r>
            <a:endParaRPr lang="zh-TW" altLang="en-US" dirty="0"/>
          </a:p>
        </p:txBody>
      </p:sp>
      <p:pic>
        <p:nvPicPr>
          <p:cNvPr id="10" name="圖片 9"/>
          <p:cNvPicPr>
            <a:picLocks noChangeAspect="1"/>
          </p:cNvPicPr>
          <p:nvPr/>
        </p:nvPicPr>
        <p:blipFill>
          <a:blip r:embed="rId2"/>
          <a:stretch>
            <a:fillRect/>
          </a:stretch>
        </p:blipFill>
        <p:spPr>
          <a:xfrm>
            <a:off x="471488" y="5895621"/>
            <a:ext cx="5809992" cy="4877223"/>
          </a:xfrm>
          <a:prstGeom prst="rect">
            <a:avLst/>
          </a:prstGeom>
        </p:spPr>
      </p:pic>
    </p:spTree>
    <p:extLst>
      <p:ext uri="{BB962C8B-B14F-4D97-AF65-F5344CB8AC3E}">
        <p14:creationId xmlns:p14="http://schemas.microsoft.com/office/powerpoint/2010/main" val="3701107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環境分析</a:t>
            </a:r>
            <a:r>
              <a:rPr lang="en-US" altLang="zh-TW" dirty="0"/>
              <a:t>-</a:t>
            </a:r>
            <a:r>
              <a:rPr lang="zh-TW" altLang="en-US" dirty="0"/>
              <a:t>經濟</a:t>
            </a:r>
            <a:r>
              <a:rPr lang="zh-TW" altLang="en-US" dirty="0"/>
              <a:t/>
            </a:r>
            <a:br>
              <a:rPr lang="zh-TW" altLang="en-US" dirty="0"/>
            </a:b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zh-CN" altLang="en-US" dirty="0" smtClean="0"/>
              <a:t>相對於線上教育市場的蓬勃發展，行業整體面臨較大問題是盈利困難。截至</a:t>
            </a:r>
            <a:r>
              <a:rPr lang="en-US" altLang="zh-CN" dirty="0" smtClean="0"/>
              <a:t>2015</a:t>
            </a:r>
            <a:r>
              <a:rPr lang="zh-CN" altLang="en-US" dirty="0" smtClean="0"/>
              <a:t>年底，中國約有</a:t>
            </a:r>
            <a:r>
              <a:rPr lang="en-US" altLang="zh-CN" dirty="0" smtClean="0"/>
              <a:t>9500</a:t>
            </a:r>
            <a:r>
              <a:rPr lang="zh-CN" altLang="en-US" dirty="0" smtClean="0"/>
              <a:t>家從事互聯網教育的公司，針對其中</a:t>
            </a:r>
            <a:r>
              <a:rPr lang="en-US" altLang="zh-CN" dirty="0" smtClean="0"/>
              <a:t>400</a:t>
            </a:r>
            <a:r>
              <a:rPr lang="zh-CN" altLang="en-US" dirty="0" smtClean="0"/>
              <a:t>家線上教育平</a:t>
            </a:r>
            <a:r>
              <a:rPr lang="zh-TW" altLang="en-US" dirty="0" smtClean="0"/>
              <a:t>台</a:t>
            </a:r>
            <a:r>
              <a:rPr lang="zh-CN" altLang="en-US" dirty="0" smtClean="0"/>
              <a:t>進行調查，發現實際有盈利的平</a:t>
            </a:r>
            <a:r>
              <a:rPr lang="zh-TW" altLang="en-US" dirty="0" smtClean="0"/>
              <a:t>台</a:t>
            </a:r>
            <a:r>
              <a:rPr lang="zh-CN" altLang="en-US" dirty="0" smtClean="0"/>
              <a:t>僅占</a:t>
            </a:r>
            <a:r>
              <a:rPr lang="en-US" altLang="zh-CN" dirty="0" smtClean="0"/>
              <a:t>5%</a:t>
            </a:r>
            <a:r>
              <a:rPr lang="zh-CN" altLang="en-US" dirty="0" smtClean="0"/>
              <a:t>，收支達平衡的平</a:t>
            </a:r>
            <a:r>
              <a:rPr lang="zh-TW" altLang="en-US" dirty="0" smtClean="0"/>
              <a:t>台</a:t>
            </a:r>
            <a:r>
              <a:rPr lang="zh-CN" altLang="en-US" dirty="0" smtClean="0"/>
              <a:t>占</a:t>
            </a:r>
            <a:r>
              <a:rPr lang="en-US" altLang="zh-CN" dirty="0" smtClean="0"/>
              <a:t>10%</a:t>
            </a:r>
            <a:r>
              <a:rPr lang="zh-CN" altLang="en-US" dirty="0" smtClean="0"/>
              <a:t>，虧損平</a:t>
            </a:r>
            <a:r>
              <a:rPr lang="zh-TW" altLang="en-US" dirty="0" smtClean="0"/>
              <a:t>台</a:t>
            </a:r>
            <a:r>
              <a:rPr lang="zh-CN" altLang="en-US" dirty="0" smtClean="0"/>
              <a:t>占比</a:t>
            </a:r>
            <a:r>
              <a:rPr lang="en-US" altLang="zh-CN" dirty="0" smtClean="0"/>
              <a:t>70%</a:t>
            </a:r>
            <a:r>
              <a:rPr lang="zh-CN" altLang="en-US" dirty="0" smtClean="0"/>
              <a:t>，其中死亡的平</a:t>
            </a:r>
            <a:r>
              <a:rPr lang="zh-TW" altLang="en-US" dirty="0" smtClean="0"/>
              <a:t>台</a:t>
            </a:r>
            <a:r>
              <a:rPr lang="zh-CN" altLang="en-US" dirty="0" smtClean="0"/>
              <a:t>占</a:t>
            </a:r>
            <a:r>
              <a:rPr lang="en-US" altLang="zh-CN" dirty="0" smtClean="0"/>
              <a:t>15</a:t>
            </a:r>
            <a:r>
              <a:rPr lang="en-US" altLang="zh-CN" dirty="0"/>
              <a:t>%</a:t>
            </a:r>
            <a:r>
              <a:rPr lang="zh-CN" altLang="en-US" dirty="0"/>
              <a:t>。</a:t>
            </a:r>
            <a:endParaRPr lang="zh-TW" altLang="en-US" dirty="0"/>
          </a:p>
        </p:txBody>
      </p:sp>
      <p:pic>
        <p:nvPicPr>
          <p:cNvPr id="9" name="圖片 8"/>
          <p:cNvPicPr>
            <a:picLocks noChangeAspect="1"/>
          </p:cNvPicPr>
          <p:nvPr/>
        </p:nvPicPr>
        <p:blipFill>
          <a:blip r:embed="rId2"/>
          <a:stretch>
            <a:fillRect/>
          </a:stretch>
        </p:blipFill>
        <p:spPr>
          <a:xfrm>
            <a:off x="1241384" y="6241258"/>
            <a:ext cx="4566300" cy="3121423"/>
          </a:xfrm>
          <a:prstGeom prst="rect">
            <a:avLst/>
          </a:prstGeom>
        </p:spPr>
      </p:pic>
    </p:spTree>
    <p:extLst>
      <p:ext uri="{BB962C8B-B14F-4D97-AF65-F5344CB8AC3E}">
        <p14:creationId xmlns:p14="http://schemas.microsoft.com/office/powerpoint/2010/main" val="3488100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環境分析</a:t>
            </a:r>
            <a:r>
              <a:rPr lang="en-US" altLang="zh-TW" dirty="0"/>
              <a:t>-</a:t>
            </a:r>
            <a:r>
              <a:rPr lang="zh-TW" altLang="en-US" dirty="0"/>
              <a:t>社會</a:t>
            </a:r>
            <a:endParaRPr lang="zh-TW" altLang="en-US" dirty="0"/>
          </a:p>
        </p:txBody>
      </p:sp>
      <p:sp>
        <p:nvSpPr>
          <p:cNvPr id="3" name="內容版面配置區 2"/>
          <p:cNvSpPr>
            <a:spLocks noGrp="1"/>
          </p:cNvSpPr>
          <p:nvPr>
            <p:ph idx="1"/>
          </p:nvPr>
        </p:nvSpPr>
        <p:spPr/>
        <p:txBody>
          <a:bodyPr/>
          <a:lstStyle/>
          <a:p>
            <a:r>
              <a:rPr lang="zh-CN" altLang="en-US" dirty="0" smtClean="0"/>
              <a:t>隨著移動互聯網的發展，移動端的線民用戶增長速度明顯高於</a:t>
            </a:r>
            <a:r>
              <a:rPr lang="en-US" altLang="zh-CN" dirty="0" smtClean="0"/>
              <a:t>PC</a:t>
            </a:r>
            <a:r>
              <a:rPr lang="zh-CN" altLang="en-US" dirty="0" smtClean="0"/>
              <a:t>端，但增長速度逐漸放緩並趨於飽和。</a:t>
            </a:r>
            <a:endParaRPr lang="zh-CN" altLang="en-US" dirty="0"/>
          </a:p>
          <a:p>
            <a:r>
              <a:rPr lang="zh-CN" altLang="en-US" dirty="0" smtClean="0"/>
              <a:t>移動端擁有流量資料的優勢，讓移動端成為互聯網的下一個主要戰場，企業應盡早佈局移動端互聯網市場。</a:t>
            </a:r>
            <a:endParaRPr lang="zh-TW" altLang="en-US" dirty="0"/>
          </a:p>
        </p:txBody>
      </p:sp>
      <p:pic>
        <p:nvPicPr>
          <p:cNvPr id="10" name="圖片 9"/>
          <p:cNvPicPr>
            <a:picLocks noChangeAspect="1"/>
          </p:cNvPicPr>
          <p:nvPr/>
        </p:nvPicPr>
        <p:blipFill>
          <a:blip r:embed="rId2"/>
          <a:stretch>
            <a:fillRect/>
          </a:stretch>
        </p:blipFill>
        <p:spPr>
          <a:xfrm>
            <a:off x="707454" y="5330105"/>
            <a:ext cx="5224725" cy="4834547"/>
          </a:xfrm>
          <a:prstGeom prst="rect">
            <a:avLst/>
          </a:prstGeom>
        </p:spPr>
      </p:pic>
    </p:spTree>
    <p:extLst>
      <p:ext uri="{BB962C8B-B14F-4D97-AF65-F5344CB8AC3E}">
        <p14:creationId xmlns:p14="http://schemas.microsoft.com/office/powerpoint/2010/main" val="4289084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環境分析</a:t>
            </a:r>
            <a:r>
              <a:rPr lang="en-US" altLang="zh-TW" dirty="0"/>
              <a:t>-</a:t>
            </a:r>
            <a:r>
              <a:rPr lang="zh-TW" altLang="en-US" dirty="0"/>
              <a:t>社會</a:t>
            </a:r>
          </a:p>
        </p:txBody>
      </p:sp>
      <p:sp>
        <p:nvSpPr>
          <p:cNvPr id="3" name="內容版面配置區 2"/>
          <p:cNvSpPr>
            <a:spLocks noGrp="1"/>
          </p:cNvSpPr>
          <p:nvPr>
            <p:ph idx="1"/>
          </p:nvPr>
        </p:nvSpPr>
        <p:spPr/>
        <p:txBody>
          <a:bodyPr/>
          <a:lstStyle/>
          <a:p>
            <a:r>
              <a:rPr lang="zh-TW" altLang="en-US" dirty="0"/>
              <a:t>教育資源分配不均，主要集中在一線城市，隨著二三線城市經濟基礎與網絡環境的發展，對於優質教育需求更加強烈，為線上教育發展的藍海。</a:t>
            </a:r>
            <a:endParaRPr lang="zh-TW" altLang="en-US" dirty="0"/>
          </a:p>
          <a:p>
            <a:r>
              <a:rPr lang="zh-TW" altLang="en-US" dirty="0"/>
              <a:t>在線教育使優質教育資源能從新分配，因此農村需增強互聯網基礎設備，以應對移動互聯網之巨大的需求。</a:t>
            </a:r>
            <a:endParaRPr lang="zh-TW" altLang="en-US" dirty="0"/>
          </a:p>
          <a:p>
            <a:pPr marL="0" indent="0">
              <a:buNone/>
            </a:pPr>
            <a:r>
              <a:rPr lang="zh-TW" altLang="en-US" dirty="0"/>
              <a:t/>
            </a:r>
            <a:br>
              <a:rPr lang="zh-TW" altLang="en-US" dirty="0"/>
            </a:br>
            <a:endParaRPr lang="zh-TW" altLang="en-US" dirty="0"/>
          </a:p>
        </p:txBody>
      </p:sp>
      <p:pic>
        <p:nvPicPr>
          <p:cNvPr id="7" name="圖片 6"/>
          <p:cNvPicPr>
            <a:picLocks noChangeAspect="1"/>
          </p:cNvPicPr>
          <p:nvPr/>
        </p:nvPicPr>
        <p:blipFill>
          <a:blip r:embed="rId2"/>
          <a:stretch>
            <a:fillRect/>
          </a:stretch>
        </p:blipFill>
        <p:spPr>
          <a:xfrm>
            <a:off x="813589" y="5927558"/>
            <a:ext cx="5230821" cy="4840644"/>
          </a:xfrm>
          <a:prstGeom prst="rect">
            <a:avLst/>
          </a:prstGeom>
        </p:spPr>
      </p:pic>
    </p:spTree>
    <p:extLst>
      <p:ext uri="{BB962C8B-B14F-4D97-AF65-F5344CB8AC3E}">
        <p14:creationId xmlns:p14="http://schemas.microsoft.com/office/powerpoint/2010/main" val="3248077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環境分析</a:t>
            </a:r>
            <a:r>
              <a:rPr lang="en-US" altLang="zh-TW" dirty="0"/>
              <a:t>-</a:t>
            </a:r>
            <a:r>
              <a:rPr lang="zh-TW" altLang="en-US" dirty="0"/>
              <a:t>科技</a:t>
            </a:r>
            <a:r>
              <a:rPr lang="zh-TW" altLang="en-US" dirty="0"/>
              <a:t/>
            </a:r>
            <a:br>
              <a:rPr lang="zh-TW" altLang="en-US" dirty="0"/>
            </a:br>
            <a:endParaRPr lang="zh-TW" altLang="en-US" dirty="0"/>
          </a:p>
        </p:txBody>
      </p:sp>
      <p:sp>
        <p:nvSpPr>
          <p:cNvPr id="3" name="內容版面配置區 2"/>
          <p:cNvSpPr>
            <a:spLocks noGrp="1"/>
          </p:cNvSpPr>
          <p:nvPr>
            <p:ph idx="1"/>
          </p:nvPr>
        </p:nvSpPr>
        <p:spPr>
          <a:xfrm>
            <a:off x="471488" y="3245555"/>
            <a:ext cx="6052142" cy="3114301"/>
          </a:xfrm>
        </p:spPr>
        <p:txBody>
          <a:bodyPr>
            <a:normAutofit/>
          </a:bodyPr>
          <a:lstStyle/>
          <a:p>
            <a:r>
              <a:rPr lang="zh-TW" altLang="en-US" dirty="0" smtClean="0"/>
              <a:t>移動智慧終端普及和移動數據通信基礎的完善，為線上教育的發展提供了技術條件。新的技術與學習模式正在重構學習的過程和體驗，包括人機互動、人工智慧、智能題庫、遊戲化、大數據、語音辨識、直播互動、遠程測評、穿戴裝置等。</a:t>
            </a:r>
            <a:endParaRPr lang="zh-TW" altLang="en-US" dirty="0"/>
          </a:p>
        </p:txBody>
      </p:sp>
      <p:pic>
        <p:nvPicPr>
          <p:cNvPr id="5" name="圖片 4"/>
          <p:cNvPicPr>
            <a:picLocks noChangeAspect="1"/>
          </p:cNvPicPr>
          <p:nvPr/>
        </p:nvPicPr>
        <p:blipFill>
          <a:blip r:embed="rId3"/>
          <a:stretch>
            <a:fillRect/>
          </a:stretch>
        </p:blipFill>
        <p:spPr>
          <a:xfrm>
            <a:off x="7909802" y="5277063"/>
            <a:ext cx="619125" cy="409575"/>
          </a:xfrm>
          <a:prstGeom prst="rect">
            <a:avLst/>
          </a:prstGeom>
        </p:spPr>
      </p:pic>
      <p:grpSp>
        <p:nvGrpSpPr>
          <p:cNvPr id="6" name="群組 5"/>
          <p:cNvGrpSpPr/>
          <p:nvPr/>
        </p:nvGrpSpPr>
        <p:grpSpPr>
          <a:xfrm>
            <a:off x="5854" y="6050506"/>
            <a:ext cx="6888067" cy="618700"/>
            <a:chOff x="0" y="3152633"/>
            <a:chExt cx="12245453" cy="2224585"/>
          </a:xfrm>
        </p:grpSpPr>
        <p:sp>
          <p:nvSpPr>
            <p:cNvPr id="7" name="矩形 6"/>
            <p:cNvSpPr/>
            <p:nvPr/>
          </p:nvSpPr>
          <p:spPr>
            <a:xfrm>
              <a:off x="1515308" y="3152633"/>
              <a:ext cx="10730145"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8" name="五邊形 7"/>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9" name="矩形 8"/>
            <p:cNvSpPr/>
            <p:nvPr/>
          </p:nvSpPr>
          <p:spPr>
            <a:xfrm>
              <a:off x="707812" y="3572427"/>
              <a:ext cx="820738" cy="1531836"/>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10" name="矩形 9"/>
            <p:cNvSpPr/>
            <p:nvPr/>
          </p:nvSpPr>
          <p:spPr>
            <a:xfrm>
              <a:off x="3043856" y="3663047"/>
              <a:ext cx="8748215" cy="601875"/>
            </a:xfrm>
            <a:prstGeom prst="rect">
              <a:avLst/>
            </a:prstGeom>
          </p:spPr>
          <p:txBody>
            <a:bodyPr wrap="square">
              <a:spAutoFit/>
            </a:bodyPr>
            <a:lstStyle/>
            <a:p>
              <a:r>
                <a:rPr lang="zh-TW" altLang="en-US" sz="1600" dirty="0"/>
                <a:t>數據挖掘支持個性化</a:t>
              </a:r>
              <a:r>
                <a:rPr lang="zh-TW" altLang="en-US" sz="1600" dirty="0" smtClean="0"/>
                <a:t>學習</a:t>
              </a:r>
              <a:endParaRPr lang="en-US" altLang="zh-CN" sz="1575" dirty="0">
                <a:latin typeface="+mj-ea"/>
              </a:endParaRPr>
            </a:p>
          </p:txBody>
        </p:sp>
        <p:sp>
          <p:nvSpPr>
            <p:cNvPr id="11" name="矩形 10"/>
            <p:cNvSpPr/>
            <p:nvPr/>
          </p:nvSpPr>
          <p:spPr>
            <a:xfrm>
              <a:off x="96447" y="3635688"/>
              <a:ext cx="2270889" cy="656589"/>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人工智慧</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grpSp>
        <p:nvGrpSpPr>
          <p:cNvPr id="12" name="群組 11"/>
          <p:cNvGrpSpPr/>
          <p:nvPr/>
        </p:nvGrpSpPr>
        <p:grpSpPr>
          <a:xfrm>
            <a:off x="5854" y="6785959"/>
            <a:ext cx="6888067" cy="618700"/>
            <a:chOff x="0" y="3152633"/>
            <a:chExt cx="12245453" cy="2224585"/>
          </a:xfrm>
        </p:grpSpPr>
        <p:sp>
          <p:nvSpPr>
            <p:cNvPr id="13" name="矩形 12"/>
            <p:cNvSpPr/>
            <p:nvPr/>
          </p:nvSpPr>
          <p:spPr>
            <a:xfrm>
              <a:off x="1515308" y="3152633"/>
              <a:ext cx="10730145"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14" name="五邊形 13"/>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15" name="矩形 14"/>
            <p:cNvSpPr/>
            <p:nvPr/>
          </p:nvSpPr>
          <p:spPr>
            <a:xfrm>
              <a:off x="707812" y="3572427"/>
              <a:ext cx="820738" cy="1531836"/>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16" name="矩形 15"/>
            <p:cNvSpPr/>
            <p:nvPr/>
          </p:nvSpPr>
          <p:spPr>
            <a:xfrm>
              <a:off x="3043856" y="3663047"/>
              <a:ext cx="9201597" cy="1217298"/>
            </a:xfrm>
            <a:prstGeom prst="rect">
              <a:avLst/>
            </a:prstGeom>
          </p:spPr>
          <p:txBody>
            <a:bodyPr wrap="square">
              <a:spAutoFit/>
            </a:bodyPr>
            <a:lstStyle/>
            <a:p>
              <a:r>
                <a:rPr lang="zh-TW" altLang="en-US" sz="1600" dirty="0"/>
                <a:t>通過知識地圖以及推薦引擎的方式進行個性化學習內容</a:t>
              </a:r>
              <a:endParaRPr lang="en-US" altLang="zh-CN" sz="1575" dirty="0">
                <a:latin typeface="+mj-ea"/>
              </a:endParaRPr>
            </a:p>
          </p:txBody>
        </p:sp>
        <p:sp>
          <p:nvSpPr>
            <p:cNvPr id="17" name="矩形 16"/>
            <p:cNvSpPr/>
            <p:nvPr/>
          </p:nvSpPr>
          <p:spPr>
            <a:xfrm>
              <a:off x="96446" y="3635688"/>
              <a:ext cx="2270889" cy="1327963"/>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智能題庫</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grpSp>
        <p:nvGrpSpPr>
          <p:cNvPr id="19" name="群組 18"/>
          <p:cNvGrpSpPr/>
          <p:nvPr/>
        </p:nvGrpSpPr>
        <p:grpSpPr>
          <a:xfrm>
            <a:off x="5854" y="7521412"/>
            <a:ext cx="6888067" cy="618700"/>
            <a:chOff x="0" y="3152633"/>
            <a:chExt cx="12245453" cy="2224585"/>
          </a:xfrm>
        </p:grpSpPr>
        <p:sp>
          <p:nvSpPr>
            <p:cNvPr id="20" name="矩形 19"/>
            <p:cNvSpPr/>
            <p:nvPr/>
          </p:nvSpPr>
          <p:spPr>
            <a:xfrm>
              <a:off x="1515308" y="3152633"/>
              <a:ext cx="10730145"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21" name="五邊形 20"/>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22" name="矩形 21"/>
            <p:cNvSpPr/>
            <p:nvPr/>
          </p:nvSpPr>
          <p:spPr>
            <a:xfrm>
              <a:off x="707812" y="3572427"/>
              <a:ext cx="820738" cy="1531836"/>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23" name="矩形 22"/>
            <p:cNvSpPr/>
            <p:nvPr/>
          </p:nvSpPr>
          <p:spPr>
            <a:xfrm>
              <a:off x="3043856" y="3663047"/>
              <a:ext cx="9201597" cy="1217298"/>
            </a:xfrm>
            <a:prstGeom prst="rect">
              <a:avLst/>
            </a:prstGeom>
          </p:spPr>
          <p:txBody>
            <a:bodyPr wrap="square">
              <a:spAutoFit/>
            </a:bodyPr>
            <a:lstStyle/>
            <a:p>
              <a:r>
                <a:rPr lang="zh-TW" altLang="en-US" sz="1600" dirty="0"/>
                <a:t>遊戲化機制增強用戶黏性，改善學習體驗</a:t>
              </a:r>
              <a:endParaRPr lang="en-US" altLang="zh-CN" sz="1575" dirty="0">
                <a:latin typeface="+mj-ea"/>
              </a:endParaRPr>
            </a:p>
          </p:txBody>
        </p:sp>
        <p:sp>
          <p:nvSpPr>
            <p:cNvPr id="24" name="矩形 23"/>
            <p:cNvSpPr/>
            <p:nvPr/>
          </p:nvSpPr>
          <p:spPr>
            <a:xfrm>
              <a:off x="96446" y="3635688"/>
              <a:ext cx="2270889" cy="1327963"/>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遊戲化</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grpSp>
        <p:nvGrpSpPr>
          <p:cNvPr id="25" name="群組 24"/>
          <p:cNvGrpSpPr/>
          <p:nvPr/>
        </p:nvGrpSpPr>
        <p:grpSpPr>
          <a:xfrm>
            <a:off x="0" y="8188688"/>
            <a:ext cx="6888067" cy="1023748"/>
            <a:chOff x="0" y="3089372"/>
            <a:chExt cx="12245453" cy="2987915"/>
          </a:xfrm>
        </p:grpSpPr>
        <p:sp>
          <p:nvSpPr>
            <p:cNvPr id="26" name="矩形 25"/>
            <p:cNvSpPr/>
            <p:nvPr/>
          </p:nvSpPr>
          <p:spPr>
            <a:xfrm>
              <a:off x="1515308" y="3152633"/>
              <a:ext cx="10730145"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27" name="五邊形 26"/>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28" name="矩形 27"/>
            <p:cNvSpPr/>
            <p:nvPr/>
          </p:nvSpPr>
          <p:spPr>
            <a:xfrm>
              <a:off x="707812" y="3572427"/>
              <a:ext cx="820738" cy="1531836"/>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29" name="矩形 28"/>
            <p:cNvSpPr/>
            <p:nvPr/>
          </p:nvSpPr>
          <p:spPr>
            <a:xfrm>
              <a:off x="2978701" y="3089372"/>
              <a:ext cx="9201597" cy="2987915"/>
            </a:xfrm>
            <a:prstGeom prst="rect">
              <a:avLst/>
            </a:prstGeom>
          </p:spPr>
          <p:txBody>
            <a:bodyPr wrap="square">
              <a:spAutoFit/>
            </a:bodyPr>
            <a:lstStyle/>
            <a:p>
              <a:r>
                <a:rPr lang="zh-TW" altLang="en-US" sz="1600" dirty="0"/>
                <a:t>運用線上教育參與者的消費習慣、學習偏好、易錯點等相關的追蹤與記錄，為使用者推薦定制化、個性化的學習服務</a:t>
              </a:r>
              <a:endParaRPr lang="en-US" altLang="zh-CN" sz="1575" dirty="0">
                <a:latin typeface="+mj-ea"/>
              </a:endParaRPr>
            </a:p>
          </p:txBody>
        </p:sp>
        <p:sp>
          <p:nvSpPr>
            <p:cNvPr id="30" name="矩形 29"/>
            <p:cNvSpPr/>
            <p:nvPr/>
          </p:nvSpPr>
          <p:spPr>
            <a:xfrm>
              <a:off x="96446" y="3635688"/>
              <a:ext cx="2270889" cy="1327963"/>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大數據</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grpSp>
        <p:nvGrpSpPr>
          <p:cNvPr id="31" name="群組 30"/>
          <p:cNvGrpSpPr/>
          <p:nvPr/>
        </p:nvGrpSpPr>
        <p:grpSpPr>
          <a:xfrm>
            <a:off x="5854" y="9035115"/>
            <a:ext cx="6888067" cy="618700"/>
            <a:chOff x="0" y="3152633"/>
            <a:chExt cx="12245453" cy="2224585"/>
          </a:xfrm>
        </p:grpSpPr>
        <p:sp>
          <p:nvSpPr>
            <p:cNvPr id="32" name="矩形 31"/>
            <p:cNvSpPr/>
            <p:nvPr/>
          </p:nvSpPr>
          <p:spPr>
            <a:xfrm>
              <a:off x="1515308" y="3152633"/>
              <a:ext cx="10730145"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33" name="五邊形 32"/>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34" name="矩形 33"/>
            <p:cNvSpPr/>
            <p:nvPr/>
          </p:nvSpPr>
          <p:spPr>
            <a:xfrm>
              <a:off x="707812" y="3572427"/>
              <a:ext cx="820738" cy="1531836"/>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35" name="矩形 34"/>
            <p:cNvSpPr/>
            <p:nvPr/>
          </p:nvSpPr>
          <p:spPr>
            <a:xfrm>
              <a:off x="2968293" y="3266390"/>
              <a:ext cx="9201597" cy="2102605"/>
            </a:xfrm>
            <a:prstGeom prst="rect">
              <a:avLst/>
            </a:prstGeom>
          </p:spPr>
          <p:txBody>
            <a:bodyPr wrap="square">
              <a:spAutoFit/>
            </a:bodyPr>
            <a:lstStyle/>
            <a:p>
              <a:r>
                <a:rPr lang="zh-TW" altLang="en-US" sz="1600" dirty="0"/>
                <a:t>通過智慧語音辨識技術與線上教育的融合</a:t>
              </a:r>
              <a:r>
                <a:rPr lang="en-US" altLang="zh-TW" sz="1600" dirty="0"/>
                <a:t>,</a:t>
              </a:r>
              <a:r>
                <a:rPr lang="zh-TW" altLang="en-US" sz="1600" dirty="0"/>
                <a:t>推出外語口語培訓與測評技術</a:t>
              </a:r>
              <a:r>
                <a:rPr lang="en-US" altLang="zh-TW" sz="1600" dirty="0"/>
                <a:t>,</a:t>
              </a:r>
              <a:r>
                <a:rPr lang="zh-TW" altLang="en-US" sz="1600" dirty="0"/>
                <a:t>幫助糾正外語發音等</a:t>
              </a:r>
              <a:endParaRPr lang="en-US" altLang="zh-CN" sz="1575" dirty="0">
                <a:latin typeface="+mj-ea"/>
              </a:endParaRPr>
            </a:p>
          </p:txBody>
        </p:sp>
        <p:sp>
          <p:nvSpPr>
            <p:cNvPr id="36" name="矩形 35"/>
            <p:cNvSpPr/>
            <p:nvPr/>
          </p:nvSpPr>
          <p:spPr>
            <a:xfrm>
              <a:off x="96446" y="3635688"/>
              <a:ext cx="2270889" cy="1327963"/>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語音辨識</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grpSp>
        <p:nvGrpSpPr>
          <p:cNvPr id="37" name="群組 36"/>
          <p:cNvGrpSpPr/>
          <p:nvPr/>
        </p:nvGrpSpPr>
        <p:grpSpPr>
          <a:xfrm>
            <a:off x="5854" y="9795771"/>
            <a:ext cx="6888067" cy="622156"/>
            <a:chOff x="0" y="3152633"/>
            <a:chExt cx="12245453" cy="2237011"/>
          </a:xfrm>
        </p:grpSpPr>
        <p:sp>
          <p:nvSpPr>
            <p:cNvPr id="38" name="矩形 37"/>
            <p:cNvSpPr/>
            <p:nvPr/>
          </p:nvSpPr>
          <p:spPr>
            <a:xfrm>
              <a:off x="1515308" y="3152633"/>
              <a:ext cx="10730145"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39" name="五邊形 38"/>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40" name="矩形 39"/>
            <p:cNvSpPr/>
            <p:nvPr/>
          </p:nvSpPr>
          <p:spPr>
            <a:xfrm>
              <a:off x="707812" y="3572428"/>
              <a:ext cx="820738" cy="1531835"/>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41" name="矩形 40"/>
            <p:cNvSpPr/>
            <p:nvPr/>
          </p:nvSpPr>
          <p:spPr>
            <a:xfrm>
              <a:off x="2968293" y="3287039"/>
              <a:ext cx="9201597" cy="2102605"/>
            </a:xfrm>
            <a:prstGeom prst="rect">
              <a:avLst/>
            </a:prstGeom>
          </p:spPr>
          <p:txBody>
            <a:bodyPr wrap="square">
              <a:spAutoFit/>
            </a:bodyPr>
            <a:lstStyle/>
            <a:p>
              <a:r>
                <a:rPr lang="zh-TW" altLang="en-US" sz="1600" dirty="0"/>
                <a:t>直播互動模式具備實體課堂老師與學員之間的互動氛圍，以及達到監督與糾正之作用</a:t>
              </a:r>
              <a:endParaRPr lang="en-US" altLang="zh-CN" sz="1575" dirty="0">
                <a:latin typeface="+mj-ea"/>
              </a:endParaRPr>
            </a:p>
          </p:txBody>
        </p:sp>
        <p:sp>
          <p:nvSpPr>
            <p:cNvPr id="42" name="矩形 41"/>
            <p:cNvSpPr/>
            <p:nvPr/>
          </p:nvSpPr>
          <p:spPr>
            <a:xfrm>
              <a:off x="96446" y="3635688"/>
              <a:ext cx="2270889" cy="1327963"/>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直播互動</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grpSp>
        <p:nvGrpSpPr>
          <p:cNvPr id="43" name="群組 42"/>
          <p:cNvGrpSpPr/>
          <p:nvPr/>
        </p:nvGrpSpPr>
        <p:grpSpPr>
          <a:xfrm>
            <a:off x="5854" y="10556427"/>
            <a:ext cx="6888067" cy="622156"/>
            <a:chOff x="0" y="3152633"/>
            <a:chExt cx="12245453" cy="2237011"/>
          </a:xfrm>
        </p:grpSpPr>
        <p:sp>
          <p:nvSpPr>
            <p:cNvPr id="44" name="矩形 43"/>
            <p:cNvSpPr/>
            <p:nvPr/>
          </p:nvSpPr>
          <p:spPr>
            <a:xfrm>
              <a:off x="1515308" y="3152633"/>
              <a:ext cx="10730145"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45" name="五邊形 44"/>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46" name="矩形 45"/>
            <p:cNvSpPr/>
            <p:nvPr/>
          </p:nvSpPr>
          <p:spPr>
            <a:xfrm>
              <a:off x="707812" y="3572427"/>
              <a:ext cx="820738" cy="1531836"/>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47" name="矩形 46"/>
            <p:cNvSpPr/>
            <p:nvPr/>
          </p:nvSpPr>
          <p:spPr>
            <a:xfrm>
              <a:off x="2968293" y="3287039"/>
              <a:ext cx="9201597" cy="2102605"/>
            </a:xfrm>
            <a:prstGeom prst="rect">
              <a:avLst/>
            </a:prstGeom>
          </p:spPr>
          <p:txBody>
            <a:bodyPr wrap="square">
              <a:spAutoFit/>
            </a:bodyPr>
            <a:lstStyle/>
            <a:p>
              <a:r>
                <a:rPr lang="zh-TW" altLang="en-US" sz="1600" dirty="0"/>
                <a:t>提供或者幫助學生獲得資質證明，教育機構亦可以對教學結果進行檢測，針對學員狀況制定個性化的教學方案</a:t>
              </a:r>
              <a:endParaRPr lang="en-US" altLang="zh-CN" sz="1575" dirty="0">
                <a:latin typeface="+mj-ea"/>
              </a:endParaRPr>
            </a:p>
          </p:txBody>
        </p:sp>
        <p:sp>
          <p:nvSpPr>
            <p:cNvPr id="48" name="矩形 47"/>
            <p:cNvSpPr/>
            <p:nvPr/>
          </p:nvSpPr>
          <p:spPr>
            <a:xfrm>
              <a:off x="96446" y="3635688"/>
              <a:ext cx="2270889" cy="1327963"/>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遠程測評</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grpSp>
        <p:nvGrpSpPr>
          <p:cNvPr id="49" name="群組 48"/>
          <p:cNvGrpSpPr/>
          <p:nvPr/>
        </p:nvGrpSpPr>
        <p:grpSpPr>
          <a:xfrm>
            <a:off x="0" y="11317083"/>
            <a:ext cx="6888067" cy="618700"/>
            <a:chOff x="0" y="3152633"/>
            <a:chExt cx="12245453" cy="2224585"/>
          </a:xfrm>
        </p:grpSpPr>
        <p:sp>
          <p:nvSpPr>
            <p:cNvPr id="50" name="矩形 49"/>
            <p:cNvSpPr/>
            <p:nvPr/>
          </p:nvSpPr>
          <p:spPr>
            <a:xfrm>
              <a:off x="1515308" y="3152633"/>
              <a:ext cx="10730145"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51" name="五邊形 50"/>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52" name="矩形 51"/>
            <p:cNvSpPr/>
            <p:nvPr/>
          </p:nvSpPr>
          <p:spPr>
            <a:xfrm>
              <a:off x="707812" y="3572427"/>
              <a:ext cx="820738" cy="1531836"/>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53" name="矩形 52"/>
            <p:cNvSpPr/>
            <p:nvPr/>
          </p:nvSpPr>
          <p:spPr>
            <a:xfrm>
              <a:off x="2978701" y="3213621"/>
              <a:ext cx="9201597" cy="2102605"/>
            </a:xfrm>
            <a:prstGeom prst="rect">
              <a:avLst/>
            </a:prstGeom>
          </p:spPr>
          <p:txBody>
            <a:bodyPr wrap="square">
              <a:spAutoFit/>
            </a:bodyPr>
            <a:lstStyle/>
            <a:p>
              <a:r>
                <a:rPr lang="zh-TW" altLang="en-US" sz="1600" dirty="0"/>
                <a:t>實現線上教育模擬課堂、隨時隨地學習、拓展和優化了線上教育的學習場景</a:t>
              </a:r>
              <a:endParaRPr lang="en-US" altLang="zh-CN" sz="1575" dirty="0">
                <a:latin typeface="+mj-ea"/>
              </a:endParaRPr>
            </a:p>
          </p:txBody>
        </p:sp>
        <p:sp>
          <p:nvSpPr>
            <p:cNvPr id="54" name="矩形 53"/>
            <p:cNvSpPr/>
            <p:nvPr/>
          </p:nvSpPr>
          <p:spPr>
            <a:xfrm>
              <a:off x="96446" y="3635688"/>
              <a:ext cx="2270889" cy="1327963"/>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穿戴裝置</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grpSp>
        <p:nvGrpSpPr>
          <p:cNvPr id="55" name="群組 54"/>
          <p:cNvGrpSpPr/>
          <p:nvPr/>
        </p:nvGrpSpPr>
        <p:grpSpPr>
          <a:xfrm>
            <a:off x="0" y="5239119"/>
            <a:ext cx="6888067" cy="801481"/>
            <a:chOff x="0" y="3152633"/>
            <a:chExt cx="12245453" cy="2478252"/>
          </a:xfrm>
        </p:grpSpPr>
        <p:sp>
          <p:nvSpPr>
            <p:cNvPr id="56" name="矩形 55"/>
            <p:cNvSpPr/>
            <p:nvPr/>
          </p:nvSpPr>
          <p:spPr>
            <a:xfrm>
              <a:off x="1515309" y="3152633"/>
              <a:ext cx="10730144" cy="2224585"/>
            </a:xfrm>
            <a:prstGeom prst="rect">
              <a:avLst/>
            </a:prstGeom>
            <a:solidFill>
              <a:srgbClr val="DC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57" name="五邊形 56"/>
            <p:cNvSpPr/>
            <p:nvPr/>
          </p:nvSpPr>
          <p:spPr>
            <a:xfrm>
              <a:off x="0" y="3152633"/>
              <a:ext cx="2620370" cy="2224585"/>
            </a:xfrm>
            <a:prstGeom prst="homePlate">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58" name="矩形 57"/>
            <p:cNvSpPr/>
            <p:nvPr/>
          </p:nvSpPr>
          <p:spPr>
            <a:xfrm>
              <a:off x="707812" y="3572427"/>
              <a:ext cx="820738" cy="1531836"/>
            </a:xfrm>
            <a:prstGeom prst="rect">
              <a:avLst/>
            </a:prstGeom>
          </p:spPr>
          <p:txBody>
            <a:bodyPr vert="eaVert" wrap="square">
              <a:spAutoFit/>
            </a:bodyPr>
            <a:lstStyle/>
            <a:p>
              <a:endParaRPr lang="zh-TW" altLang="zh-TW" b="1" dirty="0">
                <a:solidFill>
                  <a:schemeClr val="bg1"/>
                </a:solidFill>
                <a:latin typeface="微軟正黑體" panose="020B0604030504040204" pitchFamily="34" charset="-120"/>
                <a:ea typeface="微軟正黑體" panose="020B0604030504040204" pitchFamily="34" charset="-120"/>
              </a:endParaRPr>
            </a:p>
          </p:txBody>
        </p:sp>
        <p:sp>
          <p:nvSpPr>
            <p:cNvPr id="59" name="矩形 58"/>
            <p:cNvSpPr/>
            <p:nvPr/>
          </p:nvSpPr>
          <p:spPr>
            <a:xfrm>
              <a:off x="3043858" y="3375110"/>
              <a:ext cx="9136440" cy="2255775"/>
            </a:xfrm>
            <a:prstGeom prst="rect">
              <a:avLst/>
            </a:prstGeom>
          </p:spPr>
          <p:txBody>
            <a:bodyPr wrap="square">
              <a:spAutoFit/>
            </a:bodyPr>
            <a:lstStyle/>
            <a:p>
              <a:r>
                <a:rPr lang="zh-TW" altLang="en-US" sz="1600" dirty="0"/>
                <a:t>包括多點觸摸、增強現實、智能語音、圖像識別、眼動、體感等，通過有趣的對話模式建構良好的用戶</a:t>
              </a:r>
              <a:r>
                <a:rPr lang="zh-TW" altLang="en-US" sz="1600" dirty="0" smtClean="0"/>
                <a:t>體驗</a:t>
              </a:r>
              <a:endParaRPr lang="zh-TW" altLang="en-US" sz="1600" dirty="0"/>
            </a:p>
            <a:p>
              <a:endParaRPr lang="zh-TW" altLang="en-US" sz="1600" dirty="0"/>
            </a:p>
          </p:txBody>
        </p:sp>
        <p:sp>
          <p:nvSpPr>
            <p:cNvPr id="60" name="矩形 59"/>
            <p:cNvSpPr/>
            <p:nvPr/>
          </p:nvSpPr>
          <p:spPr>
            <a:xfrm>
              <a:off x="96446" y="3635688"/>
              <a:ext cx="2270889" cy="1327963"/>
            </a:xfrm>
            <a:prstGeom prst="rect">
              <a:avLst/>
            </a:prstGeom>
          </p:spPr>
          <p:txBody>
            <a:bodyPr vert="horz" wrap="squar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人機互動</a:t>
              </a:r>
              <a:endParaRPr lang="zh-TW" altLang="zh-TW" b="1" dirty="0">
                <a:solidFill>
                  <a:schemeClr val="bg1"/>
                </a:solidFill>
                <a:latin typeface="微軟正黑體" panose="020B0604030504040204" pitchFamily="34" charset="-120"/>
                <a:ea typeface="微軟正黑體" panose="020B0604030504040204" pitchFamily="34" charset="-120"/>
              </a:endParaRPr>
            </a:p>
          </p:txBody>
        </p:sp>
      </p:grpSp>
      <p:pic>
        <p:nvPicPr>
          <p:cNvPr id="61" name="圖片 60"/>
          <p:cNvPicPr>
            <a:picLocks noChangeAspect="1"/>
          </p:cNvPicPr>
          <p:nvPr/>
        </p:nvPicPr>
        <p:blipFill>
          <a:blip r:embed="rId4"/>
          <a:stretch>
            <a:fillRect/>
          </a:stretch>
        </p:blipFill>
        <p:spPr>
          <a:xfrm>
            <a:off x="7268940" y="5111012"/>
            <a:ext cx="6895174" cy="6748857"/>
          </a:xfrm>
          <a:prstGeom prst="rect">
            <a:avLst/>
          </a:prstGeom>
        </p:spPr>
      </p:pic>
    </p:spTree>
    <p:extLst>
      <p:ext uri="{BB962C8B-B14F-4D97-AF65-F5344CB8AC3E}">
        <p14:creationId xmlns:p14="http://schemas.microsoft.com/office/powerpoint/2010/main" val="3770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五邊形 61"/>
          <p:cNvSpPr/>
          <p:nvPr/>
        </p:nvSpPr>
        <p:spPr>
          <a:xfrm flipH="1">
            <a:off x="1793879" y="3005670"/>
            <a:ext cx="6012640" cy="7152095"/>
          </a:xfrm>
          <a:prstGeom prst="homePlate">
            <a:avLst>
              <a:gd name="adj" fmla="val 64701"/>
            </a:avLst>
          </a:prstGeom>
          <a:solidFill>
            <a:srgbClr val="D2B46B"/>
          </a:solidFill>
          <a:ln>
            <a:noFill/>
          </a:ln>
        </p:spPr>
        <p:style>
          <a:lnRef idx="2">
            <a:schemeClr val="dk1">
              <a:shade val="50000"/>
            </a:schemeClr>
          </a:lnRef>
          <a:fillRef idx="1">
            <a:schemeClr val="dk1"/>
          </a:fillRef>
          <a:effectRef idx="0">
            <a:schemeClr val="dk1"/>
          </a:effectRef>
          <a:fontRef idx="minor">
            <a:schemeClr val="lt1"/>
          </a:fontRef>
        </p:style>
        <p:txBody>
          <a:bodyPr vert="eaVert" rtlCol="0" anchor="b"/>
          <a:lstStyle/>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p:txBody>
      </p:sp>
      <p:sp>
        <p:nvSpPr>
          <p:cNvPr id="2" name="標題 1"/>
          <p:cNvSpPr>
            <a:spLocks noGrp="1"/>
          </p:cNvSpPr>
          <p:nvPr>
            <p:ph type="title"/>
          </p:nvPr>
        </p:nvSpPr>
        <p:spPr/>
        <p:txBody>
          <a:bodyPr/>
          <a:lstStyle/>
          <a:p>
            <a:r>
              <a:rPr lang="zh-TW" altLang="en-US" dirty="0"/>
              <a:t>產業鏈分析</a:t>
            </a:r>
            <a:endParaRPr lang="zh-TW" altLang="en-US" dirty="0"/>
          </a:p>
        </p:txBody>
      </p:sp>
      <p:sp>
        <p:nvSpPr>
          <p:cNvPr id="3" name="內容版面配置區 2"/>
          <p:cNvSpPr>
            <a:spLocks noGrp="1"/>
          </p:cNvSpPr>
          <p:nvPr>
            <p:ph idx="1"/>
          </p:nvPr>
        </p:nvSpPr>
        <p:spPr>
          <a:xfrm>
            <a:off x="6033260" y="3201779"/>
            <a:ext cx="1928180" cy="7211463"/>
          </a:xfrm>
        </p:spPr>
        <p:txBody>
          <a:bodyPr>
            <a:noAutofit/>
          </a:bodyPr>
          <a:lstStyle/>
          <a:p>
            <a:pPr marL="0" indent="0">
              <a:buNone/>
            </a:pPr>
            <a:r>
              <a:rPr lang="zh-TW" altLang="en-US" sz="1800" dirty="0" smtClean="0"/>
              <a:t>政府</a:t>
            </a:r>
            <a:r>
              <a:rPr lang="zh-TW" altLang="en-US" sz="1800" dirty="0"/>
              <a:t>監管 </a:t>
            </a:r>
            <a:endParaRPr lang="zh-TW" altLang="en-US" sz="1800" dirty="0"/>
          </a:p>
          <a:p>
            <a:pPr marL="0" indent="0">
              <a:buNone/>
            </a:pPr>
            <a:r>
              <a:rPr lang="zh-TW" altLang="en-US" sz="1800" dirty="0" smtClean="0"/>
              <a:t>企業</a:t>
            </a:r>
            <a:r>
              <a:rPr lang="zh-TW" altLang="en-US" sz="1800" dirty="0"/>
              <a:t>要求</a:t>
            </a:r>
            <a:endParaRPr lang="zh-TW" altLang="en-US" sz="1800" dirty="0"/>
          </a:p>
          <a:p>
            <a:pPr marL="0" indent="0">
              <a:buNone/>
            </a:pPr>
            <a:r>
              <a:rPr lang="zh-TW" altLang="en-US" sz="1800" dirty="0" smtClean="0"/>
              <a:t>消費者</a:t>
            </a:r>
            <a:r>
              <a:rPr lang="zh-TW" altLang="en-US" sz="1800" dirty="0"/>
              <a:t>要求</a:t>
            </a:r>
            <a:endParaRPr lang="zh-TW" altLang="en-US" sz="1800" dirty="0"/>
          </a:p>
          <a:p>
            <a:pPr marL="0" indent="0">
              <a:buNone/>
            </a:pPr>
            <a:endParaRPr lang="en-US" altLang="zh-TW" sz="1800" dirty="0" smtClean="0"/>
          </a:p>
          <a:p>
            <a:pPr marL="0" indent="0">
              <a:buNone/>
            </a:pPr>
            <a:endParaRPr lang="en-US" altLang="zh-TW" sz="1800" dirty="0" smtClean="0"/>
          </a:p>
          <a:p>
            <a:pPr marL="0" indent="0">
              <a:buNone/>
            </a:pPr>
            <a:endParaRPr lang="en-US" altLang="zh-TW" sz="1800" dirty="0"/>
          </a:p>
          <a:p>
            <a:pPr marL="0" indent="0">
              <a:buNone/>
            </a:pPr>
            <a:endParaRPr lang="en-US" altLang="zh-TW" sz="1800" dirty="0"/>
          </a:p>
          <a:p>
            <a:pPr marL="0" indent="0">
              <a:buNone/>
            </a:pPr>
            <a:endParaRPr lang="en-US" altLang="zh-TW" sz="1800" dirty="0" smtClean="0"/>
          </a:p>
          <a:p>
            <a:pPr marL="0" indent="0">
              <a:buNone/>
            </a:pPr>
            <a:endParaRPr lang="en-US" altLang="zh-TW" sz="1800" dirty="0" smtClean="0"/>
          </a:p>
          <a:p>
            <a:pPr marL="0" indent="0">
              <a:buNone/>
            </a:pPr>
            <a:r>
              <a:rPr lang="zh-TW" altLang="en-US" sz="1800" dirty="0"/>
              <a:t>免費</a:t>
            </a:r>
            <a:r>
              <a:rPr lang="en-US" altLang="zh-TW" sz="1800" dirty="0"/>
              <a:t>/</a:t>
            </a:r>
            <a:r>
              <a:rPr lang="zh-TW" altLang="en-US" sz="1800" dirty="0"/>
              <a:t>付費</a:t>
            </a:r>
            <a:endParaRPr lang="zh-TW" altLang="en-US" sz="1800" dirty="0"/>
          </a:p>
          <a:p>
            <a:pPr marL="0" indent="0">
              <a:buNone/>
            </a:pPr>
            <a:r>
              <a:rPr lang="zh-TW" altLang="en-US" sz="1800" dirty="0" smtClean="0"/>
              <a:t>一對</a:t>
            </a:r>
            <a:r>
              <a:rPr lang="zh-TW" altLang="en-US" sz="1800" dirty="0"/>
              <a:t>一</a:t>
            </a:r>
            <a:r>
              <a:rPr lang="en-US" altLang="zh-TW" sz="1800" dirty="0"/>
              <a:t>/</a:t>
            </a:r>
            <a:r>
              <a:rPr lang="zh-TW" altLang="en-US" sz="1800" dirty="0"/>
              <a:t>一對多</a:t>
            </a:r>
            <a:endParaRPr lang="zh-TW" altLang="en-US" sz="1800" dirty="0"/>
          </a:p>
          <a:p>
            <a:pPr marL="0" indent="0">
              <a:buNone/>
            </a:pPr>
            <a:endParaRPr lang="en-US" altLang="zh-TW" sz="1800" dirty="0" smtClean="0"/>
          </a:p>
          <a:p>
            <a:pPr marL="0" indent="0">
              <a:buNone/>
            </a:pPr>
            <a:endParaRPr lang="en-US" altLang="zh-TW" sz="1800" dirty="0"/>
          </a:p>
          <a:p>
            <a:pPr marL="0" indent="0">
              <a:buNone/>
            </a:pPr>
            <a:endParaRPr lang="en-US" altLang="zh-TW" sz="1800" dirty="0" smtClean="0"/>
          </a:p>
          <a:p>
            <a:pPr marL="0" indent="0">
              <a:buNone/>
            </a:pPr>
            <a:endParaRPr lang="en-US" altLang="zh-TW" sz="1800" dirty="0"/>
          </a:p>
          <a:p>
            <a:pPr marL="0" indent="0">
              <a:buNone/>
            </a:pPr>
            <a:endParaRPr lang="en-US" altLang="zh-TW" sz="1800" dirty="0" smtClean="0"/>
          </a:p>
          <a:p>
            <a:pPr marL="0" indent="0">
              <a:buNone/>
            </a:pPr>
            <a:endParaRPr lang="en-US" altLang="zh-TW" sz="1800" dirty="0" smtClean="0"/>
          </a:p>
          <a:p>
            <a:pPr marL="0" indent="0">
              <a:buNone/>
            </a:pPr>
            <a:r>
              <a:rPr lang="zh-TW" altLang="en-US" sz="1800" dirty="0" smtClean="0"/>
              <a:t>教育</a:t>
            </a:r>
            <a:r>
              <a:rPr lang="zh-TW" altLang="en-US" sz="1800" dirty="0"/>
              <a:t>水平</a:t>
            </a:r>
            <a:endParaRPr lang="zh-TW" altLang="en-US" sz="1800" dirty="0"/>
          </a:p>
          <a:p>
            <a:pPr marL="0" indent="0">
              <a:buNone/>
            </a:pPr>
            <a:r>
              <a:rPr lang="zh-TW" altLang="en-US" sz="1800" dirty="0" smtClean="0"/>
              <a:t>時間</a:t>
            </a:r>
            <a:r>
              <a:rPr lang="zh-TW" altLang="en-US" sz="1800" dirty="0"/>
              <a:t>彈性</a:t>
            </a:r>
            <a:endParaRPr lang="zh-TW" altLang="en-US" sz="1800" dirty="0"/>
          </a:p>
          <a:p>
            <a:pPr marL="0" indent="0">
              <a:buNone/>
            </a:pPr>
            <a:r>
              <a:rPr lang="zh-TW" altLang="en-US" sz="1800" dirty="0" smtClean="0"/>
              <a:t>使用成本</a:t>
            </a:r>
            <a:endParaRPr lang="zh-TW" altLang="en-US" sz="1800" dirty="0"/>
          </a:p>
        </p:txBody>
      </p:sp>
      <p:graphicFrame>
        <p:nvGraphicFramePr>
          <p:cNvPr id="10" name="資料庫圖表 9"/>
          <p:cNvGraphicFramePr/>
          <p:nvPr>
            <p:extLst>
              <p:ext uri="{D42A27DB-BD31-4B8C-83A1-F6EECF244321}">
                <p14:modId xmlns:p14="http://schemas.microsoft.com/office/powerpoint/2010/main" val="1694050170"/>
              </p:ext>
            </p:extLst>
          </p:nvPr>
        </p:nvGraphicFramePr>
        <p:xfrm>
          <a:off x="463640" y="2613425"/>
          <a:ext cx="1330239" cy="7799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圓角化單一角落矩形 10"/>
          <p:cNvSpPr/>
          <p:nvPr/>
        </p:nvSpPr>
        <p:spPr>
          <a:xfrm>
            <a:off x="2123651" y="3005670"/>
            <a:ext cx="3608574" cy="1200329"/>
          </a:xfrm>
          <a:prstGeom prst="round1Rect">
            <a:avLst/>
          </a:prstGeom>
          <a:ln w="38100">
            <a:solidFill>
              <a:srgbClr val="595857"/>
            </a:solidFill>
          </a:ln>
        </p:spPr>
        <p:txBody>
          <a:bodyPr wrap="square">
            <a:spAutoFit/>
          </a:bodyPr>
          <a:lstStyle/>
          <a:p>
            <a:pPr algn="ctr"/>
            <a:r>
              <a:rPr lang="zh-TW" altLang="en-US" dirty="0" smtClean="0"/>
              <a:t>傳統</a:t>
            </a:r>
            <a:r>
              <a:rPr lang="zh-TW" altLang="en-US" dirty="0"/>
              <a:t>教育培訓機構</a:t>
            </a:r>
          </a:p>
          <a:p>
            <a:pPr algn="ctr"/>
            <a:r>
              <a:rPr lang="zh-TW" altLang="en-US" dirty="0"/>
              <a:t>各學校機構</a:t>
            </a:r>
          </a:p>
          <a:p>
            <a:pPr algn="ctr"/>
            <a:r>
              <a:rPr lang="zh-TW" altLang="en-US" dirty="0"/>
              <a:t>出版發行商</a:t>
            </a:r>
          </a:p>
          <a:p>
            <a:pPr algn="ctr"/>
            <a:r>
              <a:rPr lang="zh-TW" altLang="en-US" dirty="0"/>
              <a:t>專業團隊</a:t>
            </a:r>
            <a:endParaRPr lang="zh-TW" altLang="en-US" dirty="0"/>
          </a:p>
        </p:txBody>
      </p:sp>
      <p:sp>
        <p:nvSpPr>
          <p:cNvPr id="12" name="圓角化單一角落矩形 11"/>
          <p:cNvSpPr/>
          <p:nvPr/>
        </p:nvSpPr>
        <p:spPr>
          <a:xfrm>
            <a:off x="4089951" y="5023254"/>
            <a:ext cx="483989" cy="3145212"/>
          </a:xfrm>
          <a:prstGeom prst="round1Rect">
            <a:avLst/>
          </a:prstGeom>
          <a:ln w="38100">
            <a:solidFill>
              <a:srgbClr val="595857"/>
            </a:solidFill>
          </a:ln>
        </p:spPr>
        <p:txBody>
          <a:bodyPr vert="eaVert" wrap="square">
            <a:spAutoFit/>
          </a:bodyPr>
          <a:lstStyle/>
          <a:p>
            <a:pPr algn="ctr"/>
            <a:r>
              <a:rPr lang="zh-TW" altLang="en-US" dirty="0"/>
              <a:t>工具應用類產品</a:t>
            </a:r>
            <a:endParaRPr lang="en-US" altLang="zh-TW" dirty="0"/>
          </a:p>
        </p:txBody>
      </p:sp>
      <p:sp>
        <p:nvSpPr>
          <p:cNvPr id="13" name="圓角化單一角落矩形 12"/>
          <p:cNvSpPr/>
          <p:nvPr/>
        </p:nvSpPr>
        <p:spPr>
          <a:xfrm>
            <a:off x="2152033" y="9220787"/>
            <a:ext cx="3580192" cy="923330"/>
          </a:xfrm>
          <a:prstGeom prst="round1Rect">
            <a:avLst/>
          </a:prstGeom>
          <a:ln w="38100">
            <a:solidFill>
              <a:srgbClr val="595857"/>
            </a:solidFill>
          </a:ln>
        </p:spPr>
        <p:txBody>
          <a:bodyPr wrap="square">
            <a:spAutoFit/>
          </a:bodyPr>
          <a:lstStyle/>
          <a:p>
            <a:pPr algn="ctr"/>
            <a:r>
              <a:rPr lang="zh-TW" altLang="en-US" dirty="0"/>
              <a:t>學生</a:t>
            </a:r>
            <a:endParaRPr lang="en-US" altLang="zh-TW" dirty="0"/>
          </a:p>
          <a:p>
            <a:pPr algn="ctr"/>
            <a:r>
              <a:rPr lang="zh-TW" altLang="en-US" dirty="0"/>
              <a:t>老師</a:t>
            </a:r>
            <a:endParaRPr lang="en-US" altLang="zh-TW" dirty="0"/>
          </a:p>
          <a:p>
            <a:pPr algn="ctr"/>
            <a:r>
              <a:rPr lang="zh-TW" altLang="en-US" dirty="0"/>
              <a:t>家長</a:t>
            </a:r>
          </a:p>
        </p:txBody>
      </p:sp>
      <p:sp>
        <p:nvSpPr>
          <p:cNvPr id="14" name="圓角化單一角落矩形 13"/>
          <p:cNvSpPr/>
          <p:nvPr/>
        </p:nvSpPr>
        <p:spPr>
          <a:xfrm>
            <a:off x="2123651" y="5023254"/>
            <a:ext cx="483989" cy="3145212"/>
          </a:xfrm>
          <a:prstGeom prst="round1Rect">
            <a:avLst/>
          </a:prstGeom>
          <a:ln w="38100">
            <a:solidFill>
              <a:srgbClr val="595857"/>
            </a:solidFill>
          </a:ln>
        </p:spPr>
        <p:txBody>
          <a:bodyPr vert="eaVert" wrap="square">
            <a:spAutoFit/>
          </a:bodyPr>
          <a:lstStyle/>
          <a:p>
            <a:pPr algn="ctr"/>
            <a:r>
              <a:rPr lang="zh-TW" altLang="en-US" dirty="0"/>
              <a:t>平台類產品</a:t>
            </a:r>
            <a:endParaRPr lang="en-US" altLang="zh-TW" dirty="0"/>
          </a:p>
        </p:txBody>
      </p:sp>
      <p:grpSp>
        <p:nvGrpSpPr>
          <p:cNvPr id="30" name="群組 29"/>
          <p:cNvGrpSpPr/>
          <p:nvPr/>
        </p:nvGrpSpPr>
        <p:grpSpPr>
          <a:xfrm>
            <a:off x="2647017" y="5067808"/>
            <a:ext cx="1078904" cy="2950508"/>
            <a:chOff x="3582843" y="5115319"/>
            <a:chExt cx="1078904" cy="2950508"/>
          </a:xfrm>
        </p:grpSpPr>
        <p:pic>
          <p:nvPicPr>
            <p:cNvPr id="1040" name="Picture 16" descr="https://lh4.googleusercontent.com/F9kQdY-LPvX0lIjYQWZA8vLEi6UOyrTjFZ_x7ZjfuMubEnC9HtdNQNGcFAC6Zcy2O-ekQz_iphJVAXrNjfrlxcDS5R5on3Zg_fVt2ZC76eL2uhiQfQ8wSfDLm5ttFmQW-KteqLXxkRs"/>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2861" r="71232"/>
            <a:stretch/>
          </p:blipFill>
          <p:spPr bwMode="auto">
            <a:xfrm>
              <a:off x="3631009" y="5115319"/>
              <a:ext cx="1023582" cy="111718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https://lh4.googleusercontent.com/F9kQdY-LPvX0lIjYQWZA8vLEi6UOyrTjFZ_x7ZjfuMubEnC9HtdNQNGcFAC6Zcy2O-ekQz_iphJVAXrNjfrlxcDS5R5on3Zg_fVt2ZC76eL2uhiQfQ8wSfDLm5ttFmQW-KteqLXxkRs"/>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33546" r="36402"/>
            <a:stretch/>
          </p:blipFill>
          <p:spPr bwMode="auto">
            <a:xfrm>
              <a:off x="3582843" y="6096451"/>
              <a:ext cx="1071748" cy="10084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6" descr="https://lh4.googleusercontent.com/F9kQdY-LPvX0lIjYQWZA8vLEi6UOyrTjFZ_x7ZjfuMubEnC9HtdNQNGcFAC6Zcy2O-ekQz_iphJVAXrNjfrlxcDS5R5on3Zg_fVt2ZC76eL2uhiQfQ8wSfDLm5ttFmQW-KteqLXxkRs"/>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69183"/>
            <a:stretch/>
          </p:blipFill>
          <p:spPr bwMode="auto">
            <a:xfrm>
              <a:off x="3654135" y="7141316"/>
              <a:ext cx="1007612" cy="9245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群組 30"/>
          <p:cNvGrpSpPr/>
          <p:nvPr/>
        </p:nvGrpSpPr>
        <p:grpSpPr>
          <a:xfrm>
            <a:off x="4702664" y="5130818"/>
            <a:ext cx="907187" cy="2914558"/>
            <a:chOff x="5411071" y="5177597"/>
            <a:chExt cx="907187" cy="2914558"/>
          </a:xfrm>
        </p:grpSpPr>
        <p:pic>
          <p:nvPicPr>
            <p:cNvPr id="1042" name="Picture 18" descr="https://lh3.googleusercontent.com/OgzSQY2REWeR_Qoz1dud8Y1xgoVygDHxVYrc1haVkDx2eJS4lVPX9kOYviS2SBnFZcfDM180xEVW79eXVeU_LrU2mfWQLCA3bRlbi9eSycI4px9xr_HWNbYUUtzlDTzyy-5Mf1vwmzA"/>
            <p:cNvPicPr>
              <a:picLocks noChangeAspect="1" noChangeArrowheads="1"/>
            </p:cNvPicPr>
            <p:nvPr/>
          </p:nvPicPr>
          <p:blipFill rotWithShape="1">
            <a:blip r:embed="rId8">
              <a:clrChange>
                <a:clrFrom>
                  <a:srgbClr val="F7FFFF"/>
                </a:clrFrom>
                <a:clrTo>
                  <a:srgbClr val="F7FFFF">
                    <a:alpha val="0"/>
                  </a:srgbClr>
                </a:clrTo>
              </a:clrChange>
              <a:extLst>
                <a:ext uri="{28A0092B-C50C-407E-A947-70E740481C1C}">
                  <a14:useLocalDpi xmlns:a14="http://schemas.microsoft.com/office/drawing/2010/main" val="0"/>
                </a:ext>
              </a:extLst>
            </a:blip>
            <a:srcRect l="2421" t="12800" r="75121" b="1"/>
            <a:stretch/>
          </p:blipFill>
          <p:spPr bwMode="auto">
            <a:xfrm>
              <a:off x="5412200" y="5177597"/>
              <a:ext cx="900752" cy="91087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8" descr="https://lh3.googleusercontent.com/OgzSQY2REWeR_Qoz1dud8Y1xgoVygDHxVYrc1haVkDx2eJS4lVPX9kOYviS2SBnFZcfDM180xEVW79eXVeU_LrU2mfWQLCA3bRlbi9eSycI4px9xr_HWNbYUUtzlDTzyy-5Mf1vwmzA"/>
            <p:cNvPicPr>
              <a:picLocks noChangeAspect="1" noChangeArrowheads="1"/>
            </p:cNvPicPr>
            <p:nvPr/>
          </p:nvPicPr>
          <p:blipFill rotWithShape="1">
            <a:blip r:embed="rId8">
              <a:clrChange>
                <a:clrFrom>
                  <a:srgbClr val="F7FFFF"/>
                </a:clrFrom>
                <a:clrTo>
                  <a:srgbClr val="F7FFFF">
                    <a:alpha val="0"/>
                  </a:srgbClr>
                </a:clrTo>
              </a:clrChange>
              <a:extLst>
                <a:ext uri="{28A0092B-C50C-407E-A947-70E740481C1C}">
                  <a14:useLocalDpi xmlns:a14="http://schemas.microsoft.com/office/drawing/2010/main" val="0"/>
                </a:ext>
              </a:extLst>
            </a:blip>
            <a:srcRect l="26637" t="14038" r="51852"/>
            <a:stretch/>
          </p:blipFill>
          <p:spPr bwMode="auto">
            <a:xfrm>
              <a:off x="5411071" y="6160943"/>
              <a:ext cx="885764" cy="92192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https://lh3.googleusercontent.com/OgzSQY2REWeR_Qoz1dud8Y1xgoVygDHxVYrc1haVkDx2eJS4lVPX9kOYviS2SBnFZcfDM180xEVW79eXVeU_LrU2mfWQLCA3bRlbi9eSycI4px9xr_HWNbYUUtzlDTzyy-5Mf1vwmzA"/>
            <p:cNvPicPr>
              <a:picLocks noChangeAspect="1" noChangeArrowheads="1"/>
            </p:cNvPicPr>
            <p:nvPr/>
          </p:nvPicPr>
          <p:blipFill rotWithShape="1">
            <a:blip r:embed="rId8">
              <a:clrChange>
                <a:clrFrom>
                  <a:srgbClr val="F7FFFF"/>
                </a:clrFrom>
                <a:clrTo>
                  <a:srgbClr val="F7FFFF">
                    <a:alpha val="0"/>
                  </a:srgbClr>
                </a:clrTo>
              </a:clrChange>
              <a:extLst>
                <a:ext uri="{28A0092B-C50C-407E-A947-70E740481C1C}">
                  <a14:useLocalDpi xmlns:a14="http://schemas.microsoft.com/office/drawing/2010/main" val="0"/>
                </a:ext>
              </a:extLst>
            </a:blip>
            <a:srcRect l="78348" t="9773"/>
            <a:stretch/>
          </p:blipFill>
          <p:spPr bwMode="auto">
            <a:xfrm>
              <a:off x="5423953" y="7121533"/>
              <a:ext cx="894305" cy="97062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圓角矩形 34"/>
          <p:cNvSpPr/>
          <p:nvPr/>
        </p:nvSpPr>
        <p:spPr>
          <a:xfrm>
            <a:off x="2607640" y="5023254"/>
            <a:ext cx="1157659" cy="3145212"/>
          </a:xfrm>
          <a:prstGeom prst="roundRect">
            <a:avLst/>
          </a:prstGeom>
          <a:noFill/>
          <a:ln w="38100">
            <a:solidFill>
              <a:srgbClr val="5958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圓角矩形 52"/>
          <p:cNvSpPr/>
          <p:nvPr/>
        </p:nvSpPr>
        <p:spPr>
          <a:xfrm>
            <a:off x="4574566" y="5023254"/>
            <a:ext cx="1157659" cy="3145212"/>
          </a:xfrm>
          <a:prstGeom prst="roundRect">
            <a:avLst/>
          </a:prstGeom>
          <a:noFill/>
          <a:ln w="38100">
            <a:solidFill>
              <a:srgbClr val="5958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44" name="Picture 20" descr="https://lh6.googleusercontent.com/6maC8VXNuN6cR3RSuax0TRkLMJ9JKjMWClsnaXVD-uzimlA0VE6fmPB2NVqyRCJ4HfThZWLbUUqjU5b2A4h0FdUUMmgba0QGJNMSNilk8OJgvmBmu_4iEO9ItsBiWw3p9hlG4NEqrA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33646" y="9149598"/>
            <a:ext cx="1008353" cy="1008353"/>
          </a:xfrm>
          <a:prstGeom prst="rect">
            <a:avLst/>
          </a:prstGeom>
          <a:noFill/>
          <a:extLst>
            <a:ext uri="{909E8E84-426E-40DD-AFC4-6F175D3DCCD1}">
              <a14:hiddenFill xmlns:a14="http://schemas.microsoft.com/office/drawing/2010/main">
                <a:solidFill>
                  <a:srgbClr val="FFFFFF"/>
                </a:solidFill>
              </a14:hiddenFill>
            </a:ext>
          </a:extLst>
        </p:spPr>
      </p:pic>
      <p:sp>
        <p:nvSpPr>
          <p:cNvPr id="41" name="圓角化同側角落矩形 40"/>
          <p:cNvSpPr/>
          <p:nvPr/>
        </p:nvSpPr>
        <p:spPr>
          <a:xfrm>
            <a:off x="5724981" y="2613425"/>
            <a:ext cx="2081538" cy="392245"/>
          </a:xfrm>
          <a:prstGeom prst="round2SameRect">
            <a:avLst/>
          </a:prstGeom>
          <a:solidFill>
            <a:srgbClr val="5958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t>影響因素</a:t>
            </a:r>
            <a:endParaRPr lang="zh-TW" altLang="en-US" sz="2000" dirty="0"/>
          </a:p>
        </p:txBody>
      </p:sp>
      <p:sp>
        <p:nvSpPr>
          <p:cNvPr id="47" name="向下箭號 46"/>
          <p:cNvSpPr/>
          <p:nvPr/>
        </p:nvSpPr>
        <p:spPr>
          <a:xfrm>
            <a:off x="3575225" y="4341081"/>
            <a:ext cx="647952" cy="60219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68" name="向下箭號 67"/>
          <p:cNvSpPr/>
          <p:nvPr/>
        </p:nvSpPr>
        <p:spPr>
          <a:xfrm>
            <a:off x="3603962" y="8431370"/>
            <a:ext cx="647952" cy="602193"/>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73" name="圖片 72"/>
          <p:cNvPicPr>
            <a:picLocks noChangeAspect="1"/>
          </p:cNvPicPr>
          <p:nvPr/>
        </p:nvPicPr>
        <p:blipFill>
          <a:blip r:embed="rId10"/>
          <a:stretch>
            <a:fillRect/>
          </a:stretch>
        </p:blipFill>
        <p:spPr>
          <a:xfrm>
            <a:off x="5497779" y="1448504"/>
            <a:ext cx="953345" cy="905334"/>
          </a:xfrm>
          <a:prstGeom prst="rect">
            <a:avLst/>
          </a:prstGeom>
        </p:spPr>
      </p:pic>
      <p:pic>
        <p:nvPicPr>
          <p:cNvPr id="74" name="圖片 73"/>
          <p:cNvPicPr>
            <a:picLocks noChangeAspect="1"/>
          </p:cNvPicPr>
          <p:nvPr/>
        </p:nvPicPr>
        <p:blipFill>
          <a:blip r:embed="rId11"/>
          <a:stretch>
            <a:fillRect/>
          </a:stretch>
        </p:blipFill>
        <p:spPr>
          <a:xfrm>
            <a:off x="5059490" y="1901171"/>
            <a:ext cx="283964" cy="433983"/>
          </a:xfrm>
          <a:prstGeom prst="rect">
            <a:avLst/>
          </a:prstGeom>
        </p:spPr>
      </p:pic>
      <p:pic>
        <p:nvPicPr>
          <p:cNvPr id="50" name="圖片 49"/>
          <p:cNvPicPr>
            <a:picLocks noChangeAspect="1"/>
          </p:cNvPicPr>
          <p:nvPr/>
        </p:nvPicPr>
        <p:blipFill>
          <a:blip r:embed="rId12"/>
          <a:stretch>
            <a:fillRect/>
          </a:stretch>
        </p:blipFill>
        <p:spPr>
          <a:xfrm>
            <a:off x="7947499" y="2353838"/>
            <a:ext cx="7504826" cy="7870618"/>
          </a:xfrm>
          <a:prstGeom prst="rect">
            <a:avLst/>
          </a:prstGeom>
        </p:spPr>
      </p:pic>
    </p:spTree>
    <p:extLst>
      <p:ext uri="{BB962C8B-B14F-4D97-AF65-F5344CB8AC3E}">
        <p14:creationId xmlns:p14="http://schemas.microsoft.com/office/powerpoint/2010/main" val="792566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產業</a:t>
            </a:r>
            <a:r>
              <a:rPr lang="zh-TW" altLang="en-US" dirty="0" smtClean="0"/>
              <a:t>圖譜</a:t>
            </a:r>
            <a:endParaRPr lang="zh-TW" altLang="en-US" dirty="0"/>
          </a:p>
        </p:txBody>
      </p:sp>
      <p:pic>
        <p:nvPicPr>
          <p:cNvPr id="4" name="內容版面配置區 3"/>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254351" y="4331738"/>
            <a:ext cx="11990158" cy="5631128"/>
          </a:xfrm>
          <a:prstGeom prst="rect">
            <a:avLst/>
          </a:prstGeom>
          <a:solidFill>
            <a:schemeClr val="bg1"/>
          </a:solidFill>
          <a:effectLst>
            <a:softEdge rad="63500"/>
          </a:effectLst>
        </p:spPr>
      </p:pic>
    </p:spTree>
    <p:extLst>
      <p:ext uri="{BB962C8B-B14F-4D97-AF65-F5344CB8AC3E}">
        <p14:creationId xmlns:p14="http://schemas.microsoft.com/office/powerpoint/2010/main" val="255212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557402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73620798"/>
              </p:ext>
            </p:extLst>
          </p:nvPr>
        </p:nvGraphicFramePr>
        <p:xfrm>
          <a:off x="471487" y="3245556"/>
          <a:ext cx="8140249" cy="773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163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L="0" indent="0"/>
            <a:r>
              <a:rPr lang="zh-TW" altLang="en-US" dirty="0"/>
              <a:t>用戶研究</a:t>
            </a:r>
            <a:br>
              <a:rPr lang="zh-TW" altLang="en-US" dirty="0"/>
            </a:br>
            <a:r>
              <a:rPr lang="en-US" altLang="zh-TW" dirty="0"/>
              <a:t>7.1 </a:t>
            </a:r>
            <a:r>
              <a:rPr lang="zh-TW" altLang="en-US" dirty="0"/>
              <a:t>．</a:t>
            </a:r>
            <a:r>
              <a:rPr lang="en-US" altLang="zh-TW" dirty="0"/>
              <a:t>2014-2018</a:t>
            </a:r>
            <a:r>
              <a:rPr lang="zh-TW" altLang="en-US" dirty="0"/>
              <a:t>年中國在線教育細分領域結構</a:t>
            </a:r>
            <a:br>
              <a:rPr lang="zh-TW" altLang="en-US" dirty="0"/>
            </a:br>
            <a:endParaRPr lang="zh-TW" altLang="en-US" dirty="0"/>
          </a:p>
        </p:txBody>
      </p:sp>
      <p:pic>
        <p:nvPicPr>
          <p:cNvPr id="7" name="內容版面配置區 6"/>
          <p:cNvPicPr>
            <a:picLocks noGrp="1" noChangeAspect="1"/>
          </p:cNvPicPr>
          <p:nvPr>
            <p:ph idx="1"/>
          </p:nvPr>
        </p:nvPicPr>
        <p:blipFill>
          <a:blip r:embed="rId2"/>
          <a:stretch>
            <a:fillRect/>
          </a:stretch>
        </p:blipFill>
        <p:spPr>
          <a:xfrm>
            <a:off x="1238336" y="5443443"/>
            <a:ext cx="4572396" cy="5303980"/>
          </a:xfrm>
          <a:prstGeom prst="rect">
            <a:avLst/>
          </a:prstGeom>
        </p:spPr>
      </p:pic>
      <p:sp>
        <p:nvSpPr>
          <p:cNvPr id="10" name="內容版面配置區 2"/>
          <p:cNvSpPr txBox="1">
            <a:spLocks/>
          </p:cNvSpPr>
          <p:nvPr/>
        </p:nvSpPr>
        <p:spPr>
          <a:xfrm>
            <a:off x="471488" y="3245556"/>
            <a:ext cx="5915025" cy="773571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solidFill>
                  <a:srgbClr val="000000"/>
                </a:solidFill>
                <a:latin typeface="Arial" panose="020B0604020202020204" pitchFamily="34" charset="0"/>
              </a:rPr>
              <a:t>線上教育細分市場中，高等學歷教育市場份額的占比仍是市場最高，但隨著其他領域用戶滲透率的逐步提升，高等教育領域的市場占比也在逐步下降。</a:t>
            </a:r>
            <a:endParaRPr lang="en-US" altLang="zh-CN" dirty="0" smtClean="0">
              <a:solidFill>
                <a:srgbClr val="000000"/>
              </a:solidFill>
              <a:latin typeface="Arial" panose="020B0604020202020204" pitchFamily="34" charset="0"/>
            </a:endParaRPr>
          </a:p>
          <a:p>
            <a:r>
              <a:rPr lang="zh-CN" altLang="en-US" dirty="0" smtClean="0">
                <a:solidFill>
                  <a:srgbClr val="000000"/>
                </a:solidFill>
                <a:latin typeface="Arial" panose="020B0604020202020204" pitchFamily="34" charset="0"/>
              </a:rPr>
              <a:t>線上教育對於時間空間的解放，符合職業人群的學習選擇，同時，職業線上教育大多和工作息息相關，用戶付費意願更高，市場規模占比較大。</a:t>
            </a:r>
            <a:r>
              <a:rPr lang="zh-CN" altLang="en-US" sz="4000" dirty="0">
                <a:solidFill>
                  <a:srgbClr val="000000"/>
                </a:solidFill>
                <a:latin typeface="Arial" panose="020B0604020202020204" pitchFamily="34" charset="0"/>
              </a:rPr>
              <a:t/>
            </a:r>
            <a:br>
              <a:rPr lang="zh-CN" altLang="en-US" sz="4000" dirty="0">
                <a:solidFill>
                  <a:srgbClr val="000000"/>
                </a:solidFill>
                <a:latin typeface="Arial" panose="020B0604020202020204" pitchFamily="34" charset="0"/>
              </a:rPr>
            </a:br>
            <a:endParaRPr lang="zh-TW" altLang="en-US" dirty="0"/>
          </a:p>
          <a:p>
            <a:pPr marL="0" indent="0">
              <a:buFont typeface="Arial" panose="020B0604020202020204" pitchFamily="34" charset="0"/>
              <a:buNone/>
            </a:pPr>
            <a:r>
              <a:rPr lang="zh-TW" altLang="en-US" dirty="0" smtClean="0"/>
              <a:t/>
            </a:r>
            <a:br>
              <a:rPr lang="zh-TW" altLang="en-US" dirty="0" smtClean="0"/>
            </a:br>
            <a:endParaRPr lang="zh-TW" altLang="en-US" dirty="0"/>
          </a:p>
        </p:txBody>
      </p:sp>
    </p:spTree>
    <p:extLst>
      <p:ext uri="{BB962C8B-B14F-4D97-AF65-F5344CB8AC3E}">
        <p14:creationId xmlns:p14="http://schemas.microsoft.com/office/powerpoint/2010/main" val="687938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L="0" indent="0"/>
            <a:r>
              <a:rPr lang="zh-TW" altLang="en-US" dirty="0"/>
              <a:t>用戶研究</a:t>
            </a:r>
            <a:br>
              <a:rPr lang="zh-TW" altLang="en-US" dirty="0"/>
            </a:br>
            <a:r>
              <a:rPr lang="en-US" altLang="zh-TW" dirty="0"/>
              <a:t>7.1 </a:t>
            </a:r>
            <a:r>
              <a:rPr lang="zh-TW" altLang="en-US" dirty="0"/>
              <a:t>．</a:t>
            </a:r>
            <a:r>
              <a:rPr lang="en-US" altLang="zh-TW" dirty="0"/>
              <a:t>2014-2018</a:t>
            </a:r>
            <a:r>
              <a:rPr lang="zh-TW" altLang="en-US" dirty="0"/>
              <a:t>年中國在線教育細分領域結構</a:t>
            </a:r>
            <a:br>
              <a:rPr lang="zh-TW" altLang="en-US" dirty="0"/>
            </a:br>
            <a:endParaRPr lang="zh-TW" altLang="en-US" dirty="0"/>
          </a:p>
        </p:txBody>
      </p:sp>
      <p:sp>
        <p:nvSpPr>
          <p:cNvPr id="10" name="內容版面配置區 2"/>
          <p:cNvSpPr txBox="1">
            <a:spLocks/>
          </p:cNvSpPr>
          <p:nvPr/>
        </p:nvSpPr>
        <p:spPr>
          <a:xfrm>
            <a:off x="471488" y="3245556"/>
            <a:ext cx="5915025" cy="773571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dirty="0" smtClean="0">
                <a:solidFill>
                  <a:srgbClr val="000000"/>
                </a:solidFill>
                <a:latin typeface="Arial" panose="020B0604020202020204" pitchFamily="34" charset="0"/>
              </a:rPr>
              <a:t>線上教育細分市場中，非語言類的市場份額占比最高，但隨著語言類使用者滲透率的逐步提升，語言類使用者的市場占比在逐步上升。</a:t>
            </a:r>
            <a:endParaRPr lang="en-US" altLang="zh-CN" dirty="0" smtClean="0">
              <a:solidFill>
                <a:srgbClr val="000000"/>
              </a:solidFill>
              <a:latin typeface="Arial" panose="020B0604020202020204" pitchFamily="34" charset="0"/>
            </a:endParaRPr>
          </a:p>
          <a:p>
            <a:r>
              <a:rPr lang="zh-CN" altLang="en-US" dirty="0" smtClean="0">
                <a:solidFill>
                  <a:srgbClr val="000000"/>
                </a:solidFill>
                <a:latin typeface="Arial" panose="020B0604020202020204" pitchFamily="34" charset="0"/>
              </a:rPr>
              <a:t>語言類線上教育主要包括英語和小語種，非語言類線上教育主要包括基礎教育、職業教育和學歷考證等。</a:t>
            </a:r>
            <a:r>
              <a:rPr lang="zh-CN" altLang="en-US" sz="4000" dirty="0" smtClean="0">
                <a:solidFill>
                  <a:srgbClr val="000000"/>
                </a:solidFill>
                <a:latin typeface="Arial" panose="020B0604020202020204" pitchFamily="34" charset="0"/>
              </a:rPr>
              <a:t/>
            </a:r>
            <a:br>
              <a:rPr lang="zh-CN" altLang="en-US" sz="4000" dirty="0" smtClean="0">
                <a:solidFill>
                  <a:srgbClr val="000000"/>
                </a:solidFill>
                <a:latin typeface="Arial" panose="020B0604020202020204" pitchFamily="34" charset="0"/>
              </a:rPr>
            </a:br>
            <a:endParaRPr lang="zh-TW" altLang="en-US" dirty="0"/>
          </a:p>
          <a:p>
            <a:pPr marL="0" indent="0">
              <a:buFont typeface="Arial" panose="020B0604020202020204" pitchFamily="34" charset="0"/>
              <a:buNone/>
            </a:pPr>
            <a:r>
              <a:rPr lang="zh-TW" altLang="en-US" dirty="0" smtClean="0"/>
              <a:t/>
            </a:r>
            <a:br>
              <a:rPr lang="zh-TW" altLang="en-US" dirty="0" smtClean="0"/>
            </a:br>
            <a:endParaRPr lang="zh-TW" altLang="en-US" dirty="0"/>
          </a:p>
        </p:txBody>
      </p:sp>
      <p:pic>
        <p:nvPicPr>
          <p:cNvPr id="4" name="內容版面配置區 3"/>
          <p:cNvPicPr>
            <a:picLocks noGrp="1" noChangeAspect="1"/>
          </p:cNvPicPr>
          <p:nvPr>
            <p:ph idx="1"/>
          </p:nvPr>
        </p:nvPicPr>
        <p:blipFill>
          <a:blip r:embed="rId2"/>
          <a:stretch>
            <a:fillRect/>
          </a:stretch>
        </p:blipFill>
        <p:spPr>
          <a:xfrm>
            <a:off x="1142802" y="5938300"/>
            <a:ext cx="4572396" cy="4505334"/>
          </a:xfrm>
          <a:prstGeom prst="rect">
            <a:avLst/>
          </a:prstGeom>
        </p:spPr>
      </p:pic>
    </p:spTree>
    <p:extLst>
      <p:ext uri="{BB962C8B-B14F-4D97-AF65-F5344CB8AC3E}">
        <p14:creationId xmlns:p14="http://schemas.microsoft.com/office/powerpoint/2010/main" val="3151501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L="0" indent="0"/>
            <a:r>
              <a:rPr lang="zh-TW" altLang="en-US" dirty="0"/>
              <a:t>用戶研究</a:t>
            </a:r>
            <a:br>
              <a:rPr lang="zh-TW" altLang="en-US" dirty="0"/>
            </a:br>
            <a:r>
              <a:rPr lang="en-US" altLang="zh-TW" dirty="0"/>
              <a:t>7.2 </a:t>
            </a:r>
            <a:r>
              <a:rPr lang="zh-TW" altLang="en-US" dirty="0"/>
              <a:t>．中國在線英語教育與小語種教育發展情況</a:t>
            </a:r>
            <a:br>
              <a:rPr lang="zh-TW" altLang="en-US" dirty="0"/>
            </a:br>
            <a:endParaRPr lang="zh-TW" altLang="en-US" dirty="0"/>
          </a:p>
        </p:txBody>
      </p:sp>
      <p:sp>
        <p:nvSpPr>
          <p:cNvPr id="10" name="內容版面配置區 2"/>
          <p:cNvSpPr txBox="1">
            <a:spLocks/>
          </p:cNvSpPr>
          <p:nvPr/>
        </p:nvSpPr>
        <p:spPr>
          <a:xfrm>
            <a:off x="471488" y="3304720"/>
            <a:ext cx="5915025" cy="1539920"/>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4000" dirty="0">
                <a:solidFill>
                  <a:srgbClr val="000000"/>
                </a:solidFill>
                <a:latin typeface="Arial" panose="020B0604020202020204" pitchFamily="34" charset="0"/>
              </a:rPr>
              <a:t>中國線上英語教育市場規模大，覆蓋使用者範圍廣，但同時市場參與者眾多，競爭激烈。</a:t>
            </a:r>
            <a:endParaRPr lang="zh-CN" altLang="en-US" sz="4000" dirty="0"/>
          </a:p>
          <a:p>
            <a:pPr marL="0" indent="0">
              <a:buNone/>
            </a:pPr>
            <a:r>
              <a:rPr lang="zh-CN" altLang="en-US" sz="4000" dirty="0">
                <a:solidFill>
                  <a:srgbClr val="000000"/>
                </a:solidFill>
                <a:latin typeface="Arial" panose="020B0604020202020204" pitchFamily="34" charset="0"/>
              </a:rPr>
              <a:t/>
            </a:r>
            <a:br>
              <a:rPr lang="zh-CN" altLang="en-US" sz="4000" dirty="0">
                <a:solidFill>
                  <a:srgbClr val="000000"/>
                </a:solidFill>
                <a:latin typeface="Arial" panose="020B0604020202020204" pitchFamily="34" charset="0"/>
              </a:rPr>
            </a:br>
            <a:endParaRPr lang="zh-TW" altLang="en-US" dirty="0"/>
          </a:p>
          <a:p>
            <a:pPr marL="0" indent="0">
              <a:buFont typeface="Arial" panose="020B0604020202020204" pitchFamily="34" charset="0"/>
              <a:buNone/>
            </a:pPr>
            <a:r>
              <a:rPr lang="zh-TW" altLang="en-US" dirty="0" smtClean="0"/>
              <a:t/>
            </a:r>
            <a:br>
              <a:rPr lang="zh-TW" altLang="en-US" dirty="0" smtClean="0"/>
            </a:b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2146899"/>
              </p:ext>
            </p:extLst>
          </p:nvPr>
        </p:nvGraphicFramePr>
        <p:xfrm>
          <a:off x="836990" y="4312692"/>
          <a:ext cx="6751164" cy="7110558"/>
        </p:xfrm>
        <a:graphic>
          <a:graphicData uri="http://schemas.openxmlformats.org/drawingml/2006/table">
            <a:tbl>
              <a:tblPr firstRow="1" bandRow="1">
                <a:tableStyleId>{5C22544A-7EE6-4342-B048-85BDC9FD1C3A}</a:tableStyleId>
              </a:tblPr>
              <a:tblGrid>
                <a:gridCol w="1586720">
                  <a:extLst>
                    <a:ext uri="{9D8B030D-6E8A-4147-A177-3AD203B41FA5}">
                      <a16:colId xmlns:a16="http://schemas.microsoft.com/office/drawing/2014/main" val="47578290"/>
                    </a:ext>
                  </a:extLst>
                </a:gridCol>
                <a:gridCol w="1721481">
                  <a:extLst>
                    <a:ext uri="{9D8B030D-6E8A-4147-A177-3AD203B41FA5}">
                      <a16:colId xmlns:a16="http://schemas.microsoft.com/office/drawing/2014/main" val="341417349"/>
                    </a:ext>
                  </a:extLst>
                </a:gridCol>
                <a:gridCol w="3442963">
                  <a:extLst>
                    <a:ext uri="{9D8B030D-6E8A-4147-A177-3AD203B41FA5}">
                      <a16:colId xmlns:a16="http://schemas.microsoft.com/office/drawing/2014/main" val="1673399565"/>
                    </a:ext>
                  </a:extLst>
                </a:gridCol>
              </a:tblGrid>
              <a:tr h="796932">
                <a:tc gridSpan="2">
                  <a:txBody>
                    <a:bodyPr/>
                    <a:lstStyle/>
                    <a:p>
                      <a:pPr algn="ctr">
                        <a:lnSpc>
                          <a:spcPct val="150000"/>
                        </a:lnSpc>
                      </a:pPr>
                      <a:r>
                        <a:rPr lang="zh-TW" altLang="en-US" sz="2400" dirty="0" smtClean="0"/>
                        <a:t>分析維度</a:t>
                      </a:r>
                      <a:endParaRPr lang="en-US" altLang="zh-TW" sz="2400" dirty="0" smtClean="0"/>
                    </a:p>
                  </a:txBody>
                  <a:tcPr>
                    <a:lnR w="38100" cap="flat" cmpd="sng" algn="ctr">
                      <a:solidFill>
                        <a:schemeClr val="bg1"/>
                      </a:solidFill>
                      <a:prstDash val="solid"/>
                      <a:round/>
                      <a:headEnd type="none" w="med" len="med"/>
                      <a:tailEnd type="none" w="med" len="med"/>
                    </a:lnR>
                    <a:solidFill>
                      <a:schemeClr val="tx2"/>
                    </a:solidFill>
                  </a:tcPr>
                </a:tc>
                <a:tc hMerge="1">
                  <a:txBody>
                    <a:bodyPr/>
                    <a:lstStyle/>
                    <a:p>
                      <a:endParaRPr lang="zh-TW" altLang="en-US"/>
                    </a:p>
                  </a:txBody>
                  <a:tcPr/>
                </a:tc>
                <a:tc>
                  <a:txBody>
                    <a:bodyPr/>
                    <a:lstStyle/>
                    <a:p>
                      <a:pPr algn="ctr">
                        <a:lnSpc>
                          <a:spcPct val="150000"/>
                        </a:lnSpc>
                      </a:pPr>
                      <a:r>
                        <a:rPr lang="zh-TW" altLang="en-US" sz="2400" dirty="0" smtClean="0"/>
                        <a:t>在線英語教育特點</a:t>
                      </a:r>
                      <a:endParaRPr lang="zh-TW" altLang="en-US" sz="2400" dirty="0"/>
                    </a:p>
                  </a:txBody>
                  <a:tcPr>
                    <a:lnL w="38100" cap="flat" cmpd="sng" algn="ctr">
                      <a:solidFill>
                        <a:schemeClr val="bg1"/>
                      </a:solidFill>
                      <a:prstDash val="solid"/>
                      <a:round/>
                      <a:headEnd type="none" w="med" len="med"/>
                      <a:tailEnd type="none" w="med" len="med"/>
                    </a:lnL>
                    <a:solidFill>
                      <a:schemeClr val="tx2"/>
                    </a:solidFill>
                  </a:tcPr>
                </a:tc>
                <a:extLst>
                  <a:ext uri="{0D108BD9-81ED-4DB2-BD59-A6C34878D82A}">
                    <a16:rowId xmlns:a16="http://schemas.microsoft.com/office/drawing/2014/main" val="2028959656"/>
                  </a:ext>
                </a:extLst>
              </a:tr>
              <a:tr h="831929">
                <a:tc gridSpan="2">
                  <a:txBody>
                    <a:bodyPr/>
                    <a:lstStyle/>
                    <a:p>
                      <a:pPr>
                        <a:lnSpc>
                          <a:spcPct val="150000"/>
                        </a:lnSpc>
                      </a:pPr>
                      <a:r>
                        <a:rPr lang="zh-TW" altLang="en-US" sz="2000" b="1" dirty="0" smtClean="0">
                          <a:solidFill>
                            <a:schemeClr val="bg1"/>
                          </a:solidFill>
                        </a:rPr>
                        <a:t>覆蓋用戶類型</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4">
                        <a:lumMod val="75000"/>
                      </a:schemeClr>
                    </a:solidFill>
                  </a:tcPr>
                </a:tc>
                <a:tc hMerge="1">
                  <a:txBody>
                    <a:bodyPr/>
                    <a:lstStyle/>
                    <a:p>
                      <a:endParaRPr lang="zh-TW" altLang="en-US"/>
                    </a:p>
                  </a:txBody>
                  <a:tcPr/>
                </a:tc>
                <a:tc>
                  <a:txBody>
                    <a:bodyPr/>
                    <a:lstStyle/>
                    <a:p>
                      <a:pPr>
                        <a:lnSpc>
                          <a:spcPct val="150000"/>
                        </a:lnSpc>
                      </a:pPr>
                      <a:r>
                        <a:rPr lang="zh-TW" altLang="en-US" sz="2000" dirty="0" smtClean="0"/>
                        <a:t>覆蓋廣泛、從</a:t>
                      </a:r>
                      <a:r>
                        <a:rPr lang="en-US" altLang="zh-TW" sz="2000" dirty="0" smtClean="0"/>
                        <a:t>K12</a:t>
                      </a:r>
                      <a:r>
                        <a:rPr lang="zh-TW" altLang="en-US" sz="2000" dirty="0" smtClean="0"/>
                        <a:t>、大學生、研究生到出國留學人群</a:t>
                      </a:r>
                      <a:endParaRPr lang="zh-TW" altLang="en-US" sz="2000"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2542431352"/>
                  </a:ext>
                </a:extLst>
              </a:tr>
              <a:tr h="524154">
                <a:tc rowSpan="2">
                  <a:txBody>
                    <a:bodyPr/>
                    <a:lstStyle/>
                    <a:p>
                      <a:pPr>
                        <a:lnSpc>
                          <a:spcPct val="150000"/>
                        </a:lnSpc>
                      </a:pPr>
                      <a:r>
                        <a:rPr lang="zh-TW" altLang="en-US" sz="2000" b="1" dirty="0" smtClean="0">
                          <a:solidFill>
                            <a:schemeClr val="bg1"/>
                          </a:solidFill>
                        </a:rPr>
                        <a:t>用戶</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tc>
                  <a:txBody>
                    <a:bodyPr/>
                    <a:lstStyle/>
                    <a:p>
                      <a:pPr>
                        <a:lnSpc>
                          <a:spcPct val="150000"/>
                        </a:lnSpc>
                      </a:pPr>
                      <a:r>
                        <a:rPr lang="zh-TW" altLang="en-US" sz="2000" b="1" dirty="0" smtClean="0">
                          <a:solidFill>
                            <a:schemeClr val="bg1"/>
                          </a:solidFill>
                        </a:rPr>
                        <a:t>規模</a:t>
                      </a:r>
                      <a:endParaRPr lang="zh-TW" altLang="en-US" sz="20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tc>
                  <a:txBody>
                    <a:bodyPr/>
                    <a:lstStyle/>
                    <a:p>
                      <a:pPr>
                        <a:lnSpc>
                          <a:spcPct val="150000"/>
                        </a:lnSpc>
                      </a:pPr>
                      <a:r>
                        <a:rPr lang="zh-TW" altLang="en-US" sz="2000" dirty="0" smtClean="0"/>
                        <a:t>用戶基數大</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728878148"/>
                  </a:ext>
                </a:extLst>
              </a:tr>
              <a:tr h="1220252">
                <a:tc vMerge="1">
                  <a:txBody>
                    <a:bodyPr/>
                    <a:lstStyle/>
                    <a:p>
                      <a:endParaRPr lang="zh-TW" altLang="en-US" dirty="0"/>
                    </a:p>
                  </a:txBody>
                  <a:tcPr/>
                </a:tc>
                <a:tc>
                  <a:txBody>
                    <a:bodyPr/>
                    <a:lstStyle/>
                    <a:p>
                      <a:pPr>
                        <a:lnSpc>
                          <a:spcPct val="150000"/>
                        </a:lnSpc>
                      </a:pPr>
                      <a:r>
                        <a:rPr lang="zh-TW" altLang="en-US" sz="2000" b="1" dirty="0" smtClean="0">
                          <a:solidFill>
                            <a:schemeClr val="bg1"/>
                          </a:solidFill>
                        </a:rPr>
                        <a:t>目的</a:t>
                      </a:r>
                      <a:endParaRPr lang="zh-TW" altLang="en-US" sz="20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tc>
                  <a:txBody>
                    <a:bodyPr/>
                    <a:lstStyle/>
                    <a:p>
                      <a:pPr>
                        <a:lnSpc>
                          <a:spcPct val="150000"/>
                        </a:lnSpc>
                      </a:pPr>
                      <a:r>
                        <a:rPr lang="zh-TW" altLang="en-US" sz="2000" dirty="0" smtClean="0"/>
                        <a:t>以學校課外學習和各類考試輔導為主，兼有口語提升等工作、交流需求</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72017061"/>
                  </a:ext>
                </a:extLst>
              </a:tr>
              <a:tr h="831929">
                <a:tc gridSpan="2">
                  <a:txBody>
                    <a:bodyPr/>
                    <a:lstStyle/>
                    <a:p>
                      <a:pPr>
                        <a:lnSpc>
                          <a:spcPct val="150000"/>
                        </a:lnSpc>
                      </a:pPr>
                      <a:r>
                        <a:rPr lang="zh-TW" altLang="en-US" sz="2000" b="1" dirty="0" smtClean="0">
                          <a:solidFill>
                            <a:schemeClr val="bg1"/>
                          </a:solidFill>
                        </a:rPr>
                        <a:t>市場規模</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tc hMerge="1">
                  <a:txBody>
                    <a:bodyPr/>
                    <a:lstStyle/>
                    <a:p>
                      <a:endParaRPr lang="zh-TW" altLang="en-US"/>
                    </a:p>
                  </a:txBody>
                  <a:tcPr/>
                </a:tc>
                <a:tc>
                  <a:txBody>
                    <a:bodyPr/>
                    <a:lstStyle/>
                    <a:p>
                      <a:pPr>
                        <a:lnSpc>
                          <a:spcPct val="150000"/>
                        </a:lnSpc>
                      </a:pPr>
                      <a:r>
                        <a:rPr lang="zh-TW" altLang="en-US" sz="2000" dirty="0" smtClean="0"/>
                        <a:t>市場規模較大，各個階段均具有一定的市場容量</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extLst>
                  <a:ext uri="{0D108BD9-81ED-4DB2-BD59-A6C34878D82A}">
                    <a16:rowId xmlns:a16="http://schemas.microsoft.com/office/drawing/2014/main" val="526614035"/>
                  </a:ext>
                </a:extLst>
              </a:tr>
              <a:tr h="524154">
                <a:tc rowSpan="2">
                  <a:txBody>
                    <a:bodyPr/>
                    <a:lstStyle/>
                    <a:p>
                      <a:pPr>
                        <a:lnSpc>
                          <a:spcPct val="150000"/>
                        </a:lnSpc>
                      </a:pPr>
                      <a:r>
                        <a:rPr lang="zh-TW" altLang="en-US" sz="2000" b="1" dirty="0" smtClean="0">
                          <a:solidFill>
                            <a:schemeClr val="bg1"/>
                          </a:solidFill>
                        </a:rPr>
                        <a:t>市場參與者</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tc>
                  <a:txBody>
                    <a:bodyPr/>
                    <a:lstStyle/>
                    <a:p>
                      <a:pPr>
                        <a:lnSpc>
                          <a:spcPct val="150000"/>
                        </a:lnSpc>
                      </a:pPr>
                      <a:r>
                        <a:rPr lang="zh-TW" altLang="en-US" sz="2000" b="1" dirty="0" smtClean="0">
                          <a:solidFill>
                            <a:schemeClr val="bg1"/>
                          </a:solidFill>
                        </a:rPr>
                        <a:t>特點</a:t>
                      </a:r>
                      <a:endParaRPr lang="zh-TW" altLang="en-US" sz="20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tc>
                  <a:txBody>
                    <a:bodyPr/>
                    <a:lstStyle/>
                    <a:p>
                      <a:pPr>
                        <a:lnSpc>
                          <a:spcPct val="150000"/>
                        </a:lnSpc>
                      </a:pPr>
                      <a:r>
                        <a:rPr lang="zh-TW" altLang="en-US" sz="2000" dirty="0" smtClean="0"/>
                        <a:t>參與者眾多，競爭激烈</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extLst>
                  <a:ext uri="{0D108BD9-81ED-4DB2-BD59-A6C34878D82A}">
                    <a16:rowId xmlns:a16="http://schemas.microsoft.com/office/drawing/2014/main" val="1901481841"/>
                  </a:ext>
                </a:extLst>
              </a:tr>
              <a:tr h="1220252">
                <a:tc vMerge="1">
                  <a:txBody>
                    <a:bodyPr/>
                    <a:lstStyle/>
                    <a:p>
                      <a:endParaRPr lang="zh-TW" altLang="en-US" dirty="0"/>
                    </a:p>
                  </a:txBody>
                  <a:tcPr/>
                </a:tc>
                <a:tc>
                  <a:txBody>
                    <a:bodyPr/>
                    <a:lstStyle/>
                    <a:p>
                      <a:pPr>
                        <a:lnSpc>
                          <a:spcPct val="150000"/>
                        </a:lnSpc>
                      </a:pPr>
                      <a:r>
                        <a:rPr lang="zh-TW" altLang="en-US" sz="2000" b="1" dirty="0" smtClean="0">
                          <a:solidFill>
                            <a:schemeClr val="bg1"/>
                          </a:solidFill>
                        </a:rPr>
                        <a:t>主要參與者</a:t>
                      </a:r>
                      <a:endParaRPr lang="zh-TW" altLang="en-US" sz="20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tc>
                  <a:txBody>
                    <a:bodyPr/>
                    <a:lstStyle/>
                    <a:p>
                      <a:pPr>
                        <a:lnSpc>
                          <a:spcPct val="150000"/>
                        </a:lnSpc>
                      </a:pPr>
                      <a:r>
                        <a:rPr lang="zh-TW" altLang="en-US" sz="2000" dirty="0" smtClean="0"/>
                        <a:t>包括新東方在線、有道學堂、滬江</a:t>
                      </a:r>
                      <a:r>
                        <a:rPr lang="en-US" altLang="zh-TW" sz="2000" dirty="0" smtClean="0"/>
                        <a:t>VIPBC</a:t>
                      </a:r>
                      <a:r>
                        <a:rPr lang="zh-TW" altLang="en-US" sz="2000" dirty="0" smtClean="0"/>
                        <a:t>、</a:t>
                      </a:r>
                      <a:r>
                        <a:rPr lang="en-US" altLang="zh-TW" sz="2000" dirty="0" smtClean="0"/>
                        <a:t>51talk</a:t>
                      </a:r>
                      <a:r>
                        <a:rPr lang="zh-TW" altLang="en-US" sz="2000" dirty="0" smtClean="0"/>
                        <a:t>、英語流利說等</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extLst>
                  <a:ext uri="{0D108BD9-81ED-4DB2-BD59-A6C34878D82A}">
                    <a16:rowId xmlns:a16="http://schemas.microsoft.com/office/drawing/2014/main" val="3545372559"/>
                  </a:ext>
                </a:extLst>
              </a:tr>
              <a:tr h="524154">
                <a:tc gridSpan="2">
                  <a:txBody>
                    <a:bodyPr/>
                    <a:lstStyle/>
                    <a:p>
                      <a:pPr>
                        <a:lnSpc>
                          <a:spcPct val="150000"/>
                        </a:lnSpc>
                      </a:pPr>
                      <a:r>
                        <a:rPr lang="zh-TW" altLang="en-US" sz="2000" b="1" dirty="0" smtClean="0">
                          <a:solidFill>
                            <a:schemeClr val="bg1"/>
                          </a:solidFill>
                        </a:rPr>
                        <a:t>市場增速情況</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2B46B"/>
                    </a:solidFill>
                  </a:tcPr>
                </a:tc>
                <a:tc hMerge="1">
                  <a:txBody>
                    <a:bodyPr/>
                    <a:lstStyle/>
                    <a:p>
                      <a:endParaRPr lang="zh-TW" altLang="en-US"/>
                    </a:p>
                  </a:txBody>
                  <a:tcPr/>
                </a:tc>
                <a:tc>
                  <a:txBody>
                    <a:bodyPr/>
                    <a:lstStyle/>
                    <a:p>
                      <a:pPr>
                        <a:lnSpc>
                          <a:spcPct val="150000"/>
                        </a:lnSpc>
                      </a:pPr>
                      <a:r>
                        <a:rPr lang="zh-TW" altLang="en-US" sz="2000" dirty="0" smtClean="0"/>
                        <a:t>平穩增長</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rgbClr val="D2B46B"/>
                    </a:solidFill>
                  </a:tcPr>
                </a:tc>
                <a:extLst>
                  <a:ext uri="{0D108BD9-81ED-4DB2-BD59-A6C34878D82A}">
                    <a16:rowId xmlns:a16="http://schemas.microsoft.com/office/drawing/2014/main" val="3746228714"/>
                  </a:ext>
                </a:extLst>
              </a:tr>
            </a:tbl>
          </a:graphicData>
        </a:graphic>
      </p:graphicFrame>
      <p:sp>
        <p:nvSpPr>
          <p:cNvPr id="8" name="矩形 7"/>
          <p:cNvSpPr/>
          <p:nvPr/>
        </p:nvSpPr>
        <p:spPr>
          <a:xfrm>
            <a:off x="3693426" y="1827392"/>
            <a:ext cx="3429000" cy="646331"/>
          </a:xfrm>
          <a:prstGeom prst="rect">
            <a:avLst/>
          </a:prstGeom>
        </p:spPr>
        <p:txBody>
          <a:bodyPr>
            <a:spAutoFit/>
          </a:bodyPr>
          <a:lstStyle/>
          <a:p>
            <a:r>
              <a:rPr lang="zh-CN" altLang="en-US" dirty="0"/>
              <a:t/>
            </a:r>
            <a:br>
              <a:rPr lang="zh-CN" altLang="en-US" dirty="0"/>
            </a:br>
            <a:endParaRPr lang="zh-TW" altLang="en-US" dirty="0"/>
          </a:p>
        </p:txBody>
      </p:sp>
      <p:sp>
        <p:nvSpPr>
          <p:cNvPr id="9" name="矩形 8"/>
          <p:cNvSpPr/>
          <p:nvPr/>
        </p:nvSpPr>
        <p:spPr>
          <a:xfrm>
            <a:off x="4008176" y="1735059"/>
            <a:ext cx="3429000" cy="1477328"/>
          </a:xfrm>
          <a:prstGeom prst="rect">
            <a:avLst/>
          </a:prstGeom>
        </p:spPr>
        <p:txBody>
          <a:bodyPr>
            <a:spAutoFit/>
          </a:bodyPr>
          <a:lstStyle/>
          <a:p>
            <a:r>
              <a:rPr lang="zh-TW" altLang="en-US" dirty="0"/>
              <a:t>根據語種的不同，線上語言教育可以分為線上英語教育和線上小語種教育。小語種指的是相對英語這類應用面很廣的外語而言的其他外語的統稱。</a:t>
            </a:r>
          </a:p>
        </p:txBody>
      </p:sp>
    </p:spTree>
    <p:extLst>
      <p:ext uri="{BB962C8B-B14F-4D97-AF65-F5344CB8AC3E}">
        <p14:creationId xmlns:p14="http://schemas.microsoft.com/office/powerpoint/2010/main" val="2297486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L="0" indent="0"/>
            <a:r>
              <a:rPr lang="zh-TW" altLang="en-US" dirty="0"/>
              <a:t>用戶研究</a:t>
            </a:r>
            <a:br>
              <a:rPr lang="zh-TW" altLang="en-US" dirty="0"/>
            </a:br>
            <a:r>
              <a:rPr lang="en-US" altLang="zh-TW" dirty="0"/>
              <a:t>7.2 </a:t>
            </a:r>
            <a:r>
              <a:rPr lang="zh-TW" altLang="en-US" dirty="0"/>
              <a:t>．中國在線英語教育與小語種教育發展情況</a:t>
            </a:r>
            <a:br>
              <a:rPr lang="zh-TW" altLang="en-US" dirty="0"/>
            </a:b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224761384"/>
              </p:ext>
            </p:extLst>
          </p:nvPr>
        </p:nvGraphicFramePr>
        <p:xfrm>
          <a:off x="317844" y="4482998"/>
          <a:ext cx="6751164" cy="10424917"/>
        </p:xfrm>
        <a:graphic>
          <a:graphicData uri="http://schemas.openxmlformats.org/drawingml/2006/table">
            <a:tbl>
              <a:tblPr firstRow="1" bandRow="1">
                <a:tableStyleId>{5C22544A-7EE6-4342-B048-85BDC9FD1C3A}</a:tableStyleId>
              </a:tblPr>
              <a:tblGrid>
                <a:gridCol w="1586720">
                  <a:extLst>
                    <a:ext uri="{9D8B030D-6E8A-4147-A177-3AD203B41FA5}">
                      <a16:colId xmlns:a16="http://schemas.microsoft.com/office/drawing/2014/main" val="47578290"/>
                    </a:ext>
                  </a:extLst>
                </a:gridCol>
                <a:gridCol w="1721481">
                  <a:extLst>
                    <a:ext uri="{9D8B030D-6E8A-4147-A177-3AD203B41FA5}">
                      <a16:colId xmlns:a16="http://schemas.microsoft.com/office/drawing/2014/main" val="341417349"/>
                    </a:ext>
                  </a:extLst>
                </a:gridCol>
                <a:gridCol w="3442963">
                  <a:extLst>
                    <a:ext uri="{9D8B030D-6E8A-4147-A177-3AD203B41FA5}">
                      <a16:colId xmlns:a16="http://schemas.microsoft.com/office/drawing/2014/main" val="1673399565"/>
                    </a:ext>
                  </a:extLst>
                </a:gridCol>
              </a:tblGrid>
              <a:tr h="796932">
                <a:tc gridSpan="2">
                  <a:txBody>
                    <a:bodyPr/>
                    <a:lstStyle/>
                    <a:p>
                      <a:pPr algn="ctr">
                        <a:lnSpc>
                          <a:spcPct val="150000"/>
                        </a:lnSpc>
                      </a:pPr>
                      <a:r>
                        <a:rPr lang="zh-TW" altLang="en-US" sz="2400" dirty="0" smtClean="0"/>
                        <a:t>分析維度</a:t>
                      </a:r>
                      <a:endParaRPr lang="en-US" altLang="zh-TW" sz="2400" dirty="0" smtClean="0"/>
                    </a:p>
                  </a:txBody>
                  <a:tcPr>
                    <a:lnR w="38100" cap="flat" cmpd="sng" algn="ctr">
                      <a:solidFill>
                        <a:schemeClr val="bg1"/>
                      </a:solidFill>
                      <a:prstDash val="solid"/>
                      <a:round/>
                      <a:headEnd type="none" w="med" len="med"/>
                      <a:tailEnd type="none" w="med" len="med"/>
                    </a:lnR>
                    <a:solidFill>
                      <a:schemeClr val="tx2"/>
                    </a:solidFill>
                  </a:tcPr>
                </a:tc>
                <a:tc hMerge="1">
                  <a:txBody>
                    <a:bodyPr/>
                    <a:lstStyle/>
                    <a:p>
                      <a:endParaRPr lang="zh-TW" altLang="en-US"/>
                    </a:p>
                  </a:txBody>
                  <a:tcPr/>
                </a:tc>
                <a:tc>
                  <a:txBody>
                    <a:bodyPr/>
                    <a:lstStyle/>
                    <a:p>
                      <a:pPr algn="ctr">
                        <a:lnSpc>
                          <a:spcPct val="150000"/>
                        </a:lnSpc>
                      </a:pPr>
                      <a:r>
                        <a:rPr lang="zh-TW" altLang="en-US" sz="2400" dirty="0" smtClean="0"/>
                        <a:t>在線小語種教育特點</a:t>
                      </a:r>
                      <a:endParaRPr lang="zh-TW" altLang="en-US" sz="2400" dirty="0"/>
                    </a:p>
                  </a:txBody>
                  <a:tcPr>
                    <a:lnL w="38100" cap="flat" cmpd="sng" algn="ctr">
                      <a:solidFill>
                        <a:schemeClr val="bg1"/>
                      </a:solidFill>
                      <a:prstDash val="solid"/>
                      <a:round/>
                      <a:headEnd type="none" w="med" len="med"/>
                      <a:tailEnd type="none" w="med" len="med"/>
                    </a:lnL>
                    <a:solidFill>
                      <a:schemeClr val="tx2"/>
                    </a:solidFill>
                  </a:tcPr>
                </a:tc>
                <a:extLst>
                  <a:ext uri="{0D108BD9-81ED-4DB2-BD59-A6C34878D82A}">
                    <a16:rowId xmlns:a16="http://schemas.microsoft.com/office/drawing/2014/main" val="2028959656"/>
                  </a:ext>
                </a:extLst>
              </a:tr>
              <a:tr h="831929">
                <a:tc gridSpan="2">
                  <a:txBody>
                    <a:bodyPr/>
                    <a:lstStyle/>
                    <a:p>
                      <a:pPr>
                        <a:lnSpc>
                          <a:spcPct val="150000"/>
                        </a:lnSpc>
                      </a:pPr>
                      <a:r>
                        <a:rPr lang="zh-TW" altLang="en-US" sz="2000" b="1" dirty="0" smtClean="0">
                          <a:solidFill>
                            <a:schemeClr val="bg1"/>
                          </a:solidFill>
                        </a:rPr>
                        <a:t>覆蓋用戶類型</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4">
                        <a:lumMod val="75000"/>
                      </a:schemeClr>
                    </a:solidFill>
                  </a:tcPr>
                </a:tc>
                <a:tc hMerge="1">
                  <a:txBody>
                    <a:bodyPr/>
                    <a:lstStyle/>
                    <a:p>
                      <a:endParaRPr lang="zh-TW" altLang="en-US"/>
                    </a:p>
                  </a:txBody>
                  <a:tcPr/>
                </a:tc>
                <a:tc>
                  <a:txBody>
                    <a:bodyPr/>
                    <a:lstStyle/>
                    <a:p>
                      <a:pPr>
                        <a:lnSpc>
                          <a:spcPct val="150000"/>
                        </a:lnSpc>
                      </a:pPr>
                      <a:r>
                        <a:rPr lang="zh-TW" altLang="en-US" sz="2000" dirty="0" smtClean="0"/>
                        <a:t>留學及工作人群</a:t>
                      </a:r>
                      <a:endParaRPr lang="zh-TW" altLang="en-US" sz="2000" dirty="0"/>
                    </a:p>
                  </a:txBody>
                  <a:tcP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2542431352"/>
                  </a:ext>
                </a:extLst>
              </a:tr>
              <a:tr h="524154">
                <a:tc rowSpan="2">
                  <a:txBody>
                    <a:bodyPr/>
                    <a:lstStyle/>
                    <a:p>
                      <a:pPr>
                        <a:lnSpc>
                          <a:spcPct val="150000"/>
                        </a:lnSpc>
                      </a:pPr>
                      <a:r>
                        <a:rPr lang="zh-TW" altLang="en-US" sz="2000" b="1" dirty="0" smtClean="0">
                          <a:solidFill>
                            <a:schemeClr val="bg1"/>
                          </a:solidFill>
                        </a:rPr>
                        <a:t>用戶</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tc>
                  <a:txBody>
                    <a:bodyPr/>
                    <a:lstStyle/>
                    <a:p>
                      <a:pPr>
                        <a:lnSpc>
                          <a:spcPct val="150000"/>
                        </a:lnSpc>
                      </a:pPr>
                      <a:r>
                        <a:rPr lang="zh-TW" altLang="en-US" sz="2000" b="1" dirty="0" smtClean="0">
                          <a:solidFill>
                            <a:schemeClr val="bg1"/>
                          </a:solidFill>
                        </a:rPr>
                        <a:t>規模</a:t>
                      </a:r>
                      <a:endParaRPr lang="zh-TW" altLang="en-US" sz="20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tc>
                  <a:txBody>
                    <a:bodyPr/>
                    <a:lstStyle/>
                    <a:p>
                      <a:pPr>
                        <a:lnSpc>
                          <a:spcPct val="150000"/>
                        </a:lnSpc>
                      </a:pPr>
                      <a:r>
                        <a:rPr lang="zh-TW" altLang="en-US" sz="2000" dirty="0" smtClean="0"/>
                        <a:t>用戶規模小，但增長相對快</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728878148"/>
                  </a:ext>
                </a:extLst>
              </a:tr>
              <a:tr h="1220252">
                <a:tc vMerge="1">
                  <a:txBody>
                    <a:bodyPr/>
                    <a:lstStyle/>
                    <a:p>
                      <a:endParaRPr lang="zh-TW" altLang="en-US" dirty="0"/>
                    </a:p>
                  </a:txBody>
                  <a:tcPr/>
                </a:tc>
                <a:tc>
                  <a:txBody>
                    <a:bodyPr/>
                    <a:lstStyle/>
                    <a:p>
                      <a:pPr>
                        <a:lnSpc>
                          <a:spcPct val="150000"/>
                        </a:lnSpc>
                      </a:pPr>
                      <a:r>
                        <a:rPr lang="zh-TW" altLang="en-US" sz="2000" b="1" dirty="0" smtClean="0">
                          <a:solidFill>
                            <a:schemeClr val="bg1"/>
                          </a:solidFill>
                        </a:rPr>
                        <a:t>目的</a:t>
                      </a:r>
                      <a:endParaRPr lang="zh-TW" altLang="en-US" sz="20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tc>
                  <a:txBody>
                    <a:bodyPr/>
                    <a:lstStyle/>
                    <a:p>
                      <a:pPr>
                        <a:lnSpc>
                          <a:spcPct val="150000"/>
                        </a:lnSpc>
                      </a:pPr>
                      <a:r>
                        <a:rPr lang="zh-TW" altLang="en-US" sz="2000" dirty="0" smtClean="0"/>
                        <a:t>部分留學、出國等應試需求；部分是個人興趣愛好和工作溝通需求</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172017061"/>
                  </a:ext>
                </a:extLst>
              </a:tr>
              <a:tr h="831929">
                <a:tc gridSpan="2">
                  <a:txBody>
                    <a:bodyPr/>
                    <a:lstStyle/>
                    <a:p>
                      <a:pPr>
                        <a:lnSpc>
                          <a:spcPct val="150000"/>
                        </a:lnSpc>
                      </a:pPr>
                      <a:r>
                        <a:rPr lang="zh-TW" altLang="en-US" sz="2000" b="1" dirty="0" smtClean="0">
                          <a:solidFill>
                            <a:schemeClr val="bg1"/>
                          </a:solidFill>
                        </a:rPr>
                        <a:t>市場規模</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tc hMerge="1">
                  <a:txBody>
                    <a:bodyPr/>
                    <a:lstStyle/>
                    <a:p>
                      <a:endParaRPr lang="zh-TW" altLang="en-US"/>
                    </a:p>
                  </a:txBody>
                  <a:tcPr/>
                </a:tc>
                <a:tc>
                  <a:txBody>
                    <a:bodyPr/>
                    <a:lstStyle/>
                    <a:p>
                      <a:pPr>
                        <a:lnSpc>
                          <a:spcPct val="150000"/>
                        </a:lnSpc>
                      </a:pPr>
                      <a:r>
                        <a:rPr lang="zh-TW" altLang="en-US" sz="2000" dirty="0" smtClean="0"/>
                        <a:t>市場規模小，同時細分語種多，涉及日語、韓語、法語、德語、義大利語等，每個細分市場更加精細化</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extLst>
                  <a:ext uri="{0D108BD9-81ED-4DB2-BD59-A6C34878D82A}">
                    <a16:rowId xmlns:a16="http://schemas.microsoft.com/office/drawing/2014/main" val="526614035"/>
                  </a:ext>
                </a:extLst>
              </a:tr>
              <a:tr h="524154">
                <a:tc rowSpan="2">
                  <a:txBody>
                    <a:bodyPr/>
                    <a:lstStyle/>
                    <a:p>
                      <a:pPr>
                        <a:lnSpc>
                          <a:spcPct val="150000"/>
                        </a:lnSpc>
                      </a:pPr>
                      <a:r>
                        <a:rPr lang="zh-TW" altLang="en-US" sz="2000" b="1" dirty="0" smtClean="0">
                          <a:solidFill>
                            <a:schemeClr val="bg1"/>
                          </a:solidFill>
                        </a:rPr>
                        <a:t>市場參與者</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tc>
                  <a:txBody>
                    <a:bodyPr/>
                    <a:lstStyle/>
                    <a:p>
                      <a:pPr>
                        <a:lnSpc>
                          <a:spcPct val="150000"/>
                        </a:lnSpc>
                      </a:pPr>
                      <a:r>
                        <a:rPr lang="zh-TW" altLang="en-US" sz="2000" b="1" dirty="0" smtClean="0">
                          <a:solidFill>
                            <a:schemeClr val="bg1"/>
                          </a:solidFill>
                        </a:rPr>
                        <a:t>特點</a:t>
                      </a:r>
                      <a:endParaRPr lang="zh-TW" altLang="en-US" sz="20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tc>
                  <a:txBody>
                    <a:bodyPr/>
                    <a:lstStyle/>
                    <a:p>
                      <a:pPr>
                        <a:lnSpc>
                          <a:spcPct val="150000"/>
                        </a:lnSpc>
                      </a:pPr>
                      <a:r>
                        <a:rPr lang="zh-TW" altLang="en-US" sz="2000" dirty="0" smtClean="0"/>
                        <a:t>參與者有限，專業要求和用戶積累是兩大門檻</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extLst>
                  <a:ext uri="{0D108BD9-81ED-4DB2-BD59-A6C34878D82A}">
                    <a16:rowId xmlns:a16="http://schemas.microsoft.com/office/drawing/2014/main" val="1901481841"/>
                  </a:ext>
                </a:extLst>
              </a:tr>
              <a:tr h="1220252">
                <a:tc vMerge="1">
                  <a:txBody>
                    <a:bodyPr/>
                    <a:lstStyle/>
                    <a:p>
                      <a:endParaRPr lang="zh-TW" altLang="en-US" dirty="0"/>
                    </a:p>
                  </a:txBody>
                  <a:tcPr/>
                </a:tc>
                <a:tc>
                  <a:txBody>
                    <a:bodyPr/>
                    <a:lstStyle/>
                    <a:p>
                      <a:pPr>
                        <a:lnSpc>
                          <a:spcPct val="150000"/>
                        </a:lnSpc>
                      </a:pPr>
                      <a:r>
                        <a:rPr lang="zh-TW" altLang="en-US" sz="2000" b="1" dirty="0" smtClean="0">
                          <a:solidFill>
                            <a:schemeClr val="bg1"/>
                          </a:solidFill>
                        </a:rPr>
                        <a:t>主要參與者</a:t>
                      </a:r>
                      <a:endParaRPr lang="zh-TW" altLang="en-US" sz="20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tc>
                  <a:txBody>
                    <a:bodyPr/>
                    <a:lstStyle/>
                    <a:p>
                      <a:pPr>
                        <a:lnSpc>
                          <a:spcPct val="150000"/>
                        </a:lnSpc>
                      </a:pPr>
                      <a:r>
                        <a:rPr lang="zh-TW" altLang="en-US" sz="2000" dirty="0" smtClean="0"/>
                        <a:t>包括滬江、早道日語等</a:t>
                      </a:r>
                      <a:endParaRPr lang="en-US" altLang="zh-TW" sz="2000" dirty="0" smtClean="0"/>
                    </a:p>
                    <a:p>
                      <a:pPr>
                        <a:lnSpc>
                          <a:spcPct val="150000"/>
                        </a:lnSpc>
                      </a:pPr>
                      <a:r>
                        <a:rPr lang="zh-TW" altLang="en-US" sz="2000" dirty="0" smtClean="0"/>
                        <a:t>瀘江在小語種上處領先地位</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ABABA"/>
                    </a:solidFill>
                  </a:tcPr>
                </a:tc>
                <a:extLst>
                  <a:ext uri="{0D108BD9-81ED-4DB2-BD59-A6C34878D82A}">
                    <a16:rowId xmlns:a16="http://schemas.microsoft.com/office/drawing/2014/main" val="3545372559"/>
                  </a:ext>
                </a:extLst>
              </a:tr>
              <a:tr h="524154">
                <a:tc gridSpan="2">
                  <a:txBody>
                    <a:bodyPr/>
                    <a:lstStyle/>
                    <a:p>
                      <a:pPr>
                        <a:lnSpc>
                          <a:spcPct val="150000"/>
                        </a:lnSpc>
                      </a:pPr>
                      <a:r>
                        <a:rPr lang="zh-TW" altLang="en-US" sz="2000" b="1" dirty="0" smtClean="0">
                          <a:solidFill>
                            <a:schemeClr val="bg1"/>
                          </a:solidFill>
                        </a:rPr>
                        <a:t>市場增速情況</a:t>
                      </a:r>
                      <a:endParaRPr lang="zh-TW" altLang="en-US" sz="2000" b="1" dirty="0">
                        <a:solidFill>
                          <a:schemeClr val="bg1"/>
                        </a:solidFill>
                      </a:endParaRPr>
                    </a:p>
                  </a:txBody>
                  <a:tcP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D2B46B"/>
                    </a:solidFill>
                  </a:tcPr>
                </a:tc>
                <a:tc hMerge="1">
                  <a:txBody>
                    <a:bodyPr/>
                    <a:lstStyle/>
                    <a:p>
                      <a:endParaRPr lang="zh-TW" altLang="en-US"/>
                    </a:p>
                  </a:txBody>
                  <a:tcPr/>
                </a:tc>
                <a:tc>
                  <a:txBody>
                    <a:bodyPr/>
                    <a:lstStyle/>
                    <a:p>
                      <a:pPr>
                        <a:lnSpc>
                          <a:spcPct val="150000"/>
                        </a:lnSpc>
                      </a:pPr>
                      <a:r>
                        <a:rPr lang="zh-TW" altLang="en-US" sz="2000" dirty="0" smtClean="0"/>
                        <a:t>國際化交流密切，市場對於小語種人才的需求日益增長；更多的年輕人因興趣愛好而願意主動學習日韓等小語種。</a:t>
                      </a:r>
                      <a:endParaRPr lang="en-US" altLang="zh-TW" sz="2000" dirty="0" smtClean="0"/>
                    </a:p>
                    <a:p>
                      <a:pPr>
                        <a:lnSpc>
                          <a:spcPct val="150000"/>
                        </a:lnSpc>
                      </a:pPr>
                      <a:r>
                        <a:rPr lang="zh-TW" altLang="en-US" sz="2000" dirty="0" smtClean="0"/>
                        <a:t>總體而言，小語種在線教育市場未來增速相對較快</a:t>
                      </a:r>
                      <a:endParaRPr lang="zh-TW" altLang="en-US" sz="2000" dirty="0"/>
                    </a:p>
                  </a:txBody>
                  <a:tcP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rgbClr val="D2B46B"/>
                    </a:solidFill>
                  </a:tcPr>
                </a:tc>
                <a:extLst>
                  <a:ext uri="{0D108BD9-81ED-4DB2-BD59-A6C34878D82A}">
                    <a16:rowId xmlns:a16="http://schemas.microsoft.com/office/drawing/2014/main" val="3746228714"/>
                  </a:ext>
                </a:extLst>
              </a:tr>
            </a:tbl>
          </a:graphicData>
        </a:graphic>
      </p:graphicFrame>
      <p:sp>
        <p:nvSpPr>
          <p:cNvPr id="3" name="矩形 2"/>
          <p:cNvSpPr/>
          <p:nvPr/>
        </p:nvSpPr>
        <p:spPr>
          <a:xfrm>
            <a:off x="367956" y="3005670"/>
            <a:ext cx="6360389" cy="1200329"/>
          </a:xfrm>
          <a:prstGeom prst="rect">
            <a:avLst/>
          </a:prstGeom>
        </p:spPr>
        <p:txBody>
          <a:bodyPr wrap="square">
            <a:spAutoFit/>
          </a:bodyPr>
          <a:lstStyle/>
          <a:p>
            <a:r>
              <a:rPr lang="zh-CN" altLang="en-US" dirty="0" smtClean="0">
                <a:solidFill>
                  <a:srgbClr val="000000"/>
                </a:solidFill>
                <a:latin typeface="Arial" panose="020B0604020202020204" pitchFamily="34" charset="0"/>
              </a:rPr>
              <a:t>中國小語種線上教育市場規模相對較小，使用者較為主動、付費能力強，未來增速預計會較快；小語種線上教育參與者較少，存在一定的門檻，滬江在小語種市場上處於領先地位。</a:t>
            </a:r>
            <a:br>
              <a:rPr lang="zh-CN" altLang="en-US" dirty="0" smtClean="0">
                <a:solidFill>
                  <a:srgbClr val="000000"/>
                </a:solidFill>
                <a:latin typeface="Arial" panose="020B0604020202020204" pitchFamily="34" charset="0"/>
              </a:rPr>
            </a:br>
            <a:endParaRPr lang="zh-TW" altLang="en-US" dirty="0"/>
          </a:p>
        </p:txBody>
      </p:sp>
    </p:spTree>
    <p:extLst>
      <p:ext uri="{BB962C8B-B14F-4D97-AF65-F5344CB8AC3E}">
        <p14:creationId xmlns:p14="http://schemas.microsoft.com/office/powerpoint/2010/main" val="976056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7.3 </a:t>
            </a:r>
            <a:r>
              <a:rPr lang="zh-TW" altLang="en-US" dirty="0"/>
              <a:t>．中國在線教育用戶年消費情況</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目前來說，在線教育用戶付費習慣還在培養中，雖然市場基礎已經存在，但是消費習慣還遠遠沒有形成。</a:t>
            </a:r>
            <a:r>
              <a:rPr lang="en-US" altLang="zh-TW" dirty="0"/>
              <a:t>2014</a:t>
            </a:r>
            <a:r>
              <a:rPr lang="zh-TW" altLang="en-US" dirty="0"/>
              <a:t>年搜狐教育消費者調查發現，</a:t>
            </a:r>
            <a:r>
              <a:rPr lang="en-US" altLang="zh-TW" dirty="0"/>
              <a:t>6</a:t>
            </a:r>
            <a:r>
              <a:rPr lang="zh-TW" altLang="en-US" dirty="0"/>
              <a:t>成多（</a:t>
            </a:r>
            <a:r>
              <a:rPr lang="en-US" altLang="zh-TW" dirty="0"/>
              <a:t>63%</a:t>
            </a:r>
            <a:r>
              <a:rPr lang="zh-TW" altLang="en-US" dirty="0"/>
              <a:t>）的網友每年用於在線學習的花費是</a:t>
            </a:r>
            <a:r>
              <a:rPr lang="en-US" altLang="zh-TW" dirty="0"/>
              <a:t>500</a:t>
            </a:r>
            <a:r>
              <a:rPr lang="zh-TW" altLang="en-US" dirty="0"/>
              <a:t>元以下，而花費</a:t>
            </a:r>
            <a:r>
              <a:rPr lang="en-US" altLang="zh-TW" dirty="0"/>
              <a:t>1000</a:t>
            </a:r>
            <a:r>
              <a:rPr lang="zh-TW" altLang="en-US" dirty="0"/>
              <a:t>元以上的網友僅占</a:t>
            </a:r>
            <a:r>
              <a:rPr lang="en-US" altLang="zh-TW" dirty="0"/>
              <a:t>2</a:t>
            </a:r>
            <a:r>
              <a:rPr lang="zh-TW" altLang="en-US" dirty="0"/>
              <a:t>成。以目前趨勢來看，形成有規模的在線教育消費市場還需時日</a:t>
            </a:r>
            <a:r>
              <a:rPr lang="zh-TW" altLang="en-US" dirty="0" smtClean="0"/>
              <a:t>。</a:t>
            </a:r>
            <a:r>
              <a:rPr lang="zh-TW" altLang="en-US" dirty="0"/>
              <a:t/>
            </a:r>
            <a:br>
              <a:rPr lang="zh-TW" altLang="en-US" dirty="0"/>
            </a:br>
            <a:endParaRPr lang="zh-TW" altLang="en-US" dirty="0"/>
          </a:p>
        </p:txBody>
      </p:sp>
      <p:pic>
        <p:nvPicPr>
          <p:cNvPr id="8" name="圖片 7"/>
          <p:cNvPicPr>
            <a:picLocks noChangeAspect="1"/>
          </p:cNvPicPr>
          <p:nvPr/>
        </p:nvPicPr>
        <p:blipFill>
          <a:blip r:embed="rId2"/>
          <a:stretch>
            <a:fillRect/>
          </a:stretch>
        </p:blipFill>
        <p:spPr>
          <a:xfrm>
            <a:off x="1085645" y="6537006"/>
            <a:ext cx="4986960" cy="3103133"/>
          </a:xfrm>
          <a:prstGeom prst="rect">
            <a:avLst/>
          </a:prstGeom>
        </p:spPr>
      </p:pic>
    </p:spTree>
    <p:extLst>
      <p:ext uri="{BB962C8B-B14F-4D97-AF65-F5344CB8AC3E}">
        <p14:creationId xmlns:p14="http://schemas.microsoft.com/office/powerpoint/2010/main" val="3085541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7.4 </a:t>
            </a:r>
            <a:r>
              <a:rPr lang="zh-TW" altLang="en-US" dirty="0"/>
              <a:t>．中國在線教育用戶在線學習時間與完成度</a:t>
            </a:r>
            <a:br>
              <a:rPr lang="zh-TW" altLang="en-US" dirty="0"/>
            </a:br>
            <a:endParaRPr lang="zh-TW" altLang="en-US" dirty="0"/>
          </a:p>
        </p:txBody>
      </p:sp>
      <p:sp>
        <p:nvSpPr>
          <p:cNvPr id="3" name="內容版面配置區 2"/>
          <p:cNvSpPr>
            <a:spLocks noGrp="1"/>
          </p:cNvSpPr>
          <p:nvPr>
            <p:ph idx="1"/>
          </p:nvPr>
        </p:nvSpPr>
        <p:spPr/>
        <p:txBody>
          <a:bodyPr/>
          <a:lstStyle/>
          <a:p>
            <a:r>
              <a:rPr lang="en-US" altLang="zh-TW" dirty="0"/>
              <a:t>2014</a:t>
            </a:r>
            <a:r>
              <a:rPr lang="zh-TW" altLang="en-US" dirty="0"/>
              <a:t>年搜狐教育年度消費者調查報告顯示，</a:t>
            </a:r>
            <a:r>
              <a:rPr lang="en-US" altLang="zh-TW" dirty="0"/>
              <a:t>42%</a:t>
            </a:r>
            <a:r>
              <a:rPr lang="zh-TW" altLang="en-US" dirty="0"/>
              <a:t>的人每天在線學習時間不超過半小時，學習時間超過</a:t>
            </a:r>
            <a:r>
              <a:rPr lang="en-US" altLang="zh-TW" dirty="0"/>
              <a:t>2</a:t>
            </a:r>
            <a:r>
              <a:rPr lang="zh-TW" altLang="en-US" dirty="0"/>
              <a:t>小時的人只占大約一成</a:t>
            </a:r>
            <a:r>
              <a:rPr lang="en-US" altLang="zh-TW" dirty="0"/>
              <a:t>(11%)</a:t>
            </a:r>
            <a:r>
              <a:rPr lang="zh-TW" altLang="en-US" dirty="0"/>
              <a:t>。</a:t>
            </a:r>
            <a:endParaRPr lang="zh-TW" altLang="en-US" dirty="0"/>
          </a:p>
          <a:p>
            <a:r>
              <a:rPr lang="zh-TW" altLang="en-US" dirty="0"/>
              <a:t>調查結果還表明，使用在線平台完成全部課程的學員不到兩成</a:t>
            </a:r>
            <a:r>
              <a:rPr lang="en-US" altLang="zh-TW" dirty="0"/>
              <a:t>(16%)</a:t>
            </a:r>
            <a:r>
              <a:rPr lang="zh-TW" altLang="en-US" dirty="0"/>
              <a:t>，這在某種程度上反映了當前網絡學習還未成為用戶必須，互聯網也還未成為主要的學習方式。</a:t>
            </a:r>
            <a:endParaRPr lang="zh-TW" altLang="en-US" dirty="0"/>
          </a:p>
          <a:p>
            <a:pPr marL="0" indent="0">
              <a:buNone/>
            </a:pPr>
            <a:r>
              <a:rPr lang="zh-TW" altLang="en-US" dirty="0"/>
              <a:t/>
            </a:r>
            <a:br>
              <a:rPr lang="zh-TW" altLang="en-US" dirty="0"/>
            </a:br>
            <a:endParaRPr lang="zh-TW" altLang="en-US" dirty="0"/>
          </a:p>
        </p:txBody>
      </p:sp>
      <p:graphicFrame>
        <p:nvGraphicFramePr>
          <p:cNvPr id="4" name="圖表 3"/>
          <p:cNvGraphicFramePr>
            <a:graphicFrameLocks/>
          </p:cNvGraphicFramePr>
          <p:nvPr>
            <p:extLst>
              <p:ext uri="{D42A27DB-BD31-4B8C-83A1-F6EECF244321}">
                <p14:modId xmlns:p14="http://schemas.microsoft.com/office/powerpoint/2010/main" val="2600029961"/>
              </p:ext>
            </p:extLst>
          </p:nvPr>
        </p:nvGraphicFramePr>
        <p:xfrm>
          <a:off x="750093" y="5872781"/>
          <a:ext cx="5357813" cy="24812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圖表 4"/>
          <p:cNvGraphicFramePr>
            <a:graphicFrameLocks/>
          </p:cNvGraphicFramePr>
          <p:nvPr>
            <p:extLst>
              <p:ext uri="{D42A27DB-BD31-4B8C-83A1-F6EECF244321}">
                <p14:modId xmlns:p14="http://schemas.microsoft.com/office/powerpoint/2010/main" val="3126204218"/>
              </p:ext>
            </p:extLst>
          </p:nvPr>
        </p:nvGraphicFramePr>
        <p:xfrm>
          <a:off x="572672" y="8427024"/>
          <a:ext cx="5357813" cy="24812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8696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7.5 </a:t>
            </a:r>
            <a:r>
              <a:rPr lang="zh-TW" altLang="en-US" dirty="0"/>
              <a:t>．中國在線教育用戶不同課程類型需求度</a:t>
            </a:r>
            <a:br>
              <a:rPr lang="zh-TW" altLang="en-US" dirty="0"/>
            </a:br>
            <a:endParaRPr lang="zh-TW" altLang="en-US" dirty="0"/>
          </a:p>
        </p:txBody>
      </p:sp>
      <p:sp>
        <p:nvSpPr>
          <p:cNvPr id="3" name="內容版面配置區 2"/>
          <p:cNvSpPr>
            <a:spLocks noGrp="1"/>
          </p:cNvSpPr>
          <p:nvPr>
            <p:ph idx="1"/>
          </p:nvPr>
        </p:nvSpPr>
        <p:spPr/>
        <p:txBody>
          <a:bodyPr/>
          <a:lstStyle/>
          <a:p>
            <a:r>
              <a:rPr lang="zh-TW" altLang="en-US" dirty="0"/>
              <a:t>從課程類型來看，外語學習、考試認證、興趣愛好、職場提升、</a:t>
            </a:r>
            <a:r>
              <a:rPr lang="en-US" altLang="zh-TW" dirty="0"/>
              <a:t>IT</a:t>
            </a:r>
            <a:r>
              <a:rPr lang="zh-TW" altLang="en-US" dirty="0"/>
              <a:t>類的課程相比其他課程更受網友歡迎。從數據來看，現階段用戶在線學習的需求，驅動力主要來源於應試、興趣和職業需要，簡單來說就是剛需。雖然現在主要的方向是</a:t>
            </a:r>
            <a:r>
              <a:rPr lang="en-US" altLang="zh-TW" dirty="0"/>
              <a:t>IT</a:t>
            </a:r>
            <a:r>
              <a:rPr lang="zh-TW" altLang="en-US" dirty="0"/>
              <a:t>培訓和各種職業技能考試，但是未來的發展必然會更加多樣。</a:t>
            </a:r>
            <a:endParaRPr lang="zh-TW" altLang="en-US" dirty="0"/>
          </a:p>
        </p:txBody>
      </p:sp>
      <p:pic>
        <p:nvPicPr>
          <p:cNvPr id="6" name="圖片 5"/>
          <p:cNvPicPr>
            <a:picLocks noChangeAspect="1"/>
          </p:cNvPicPr>
          <p:nvPr/>
        </p:nvPicPr>
        <p:blipFill>
          <a:blip r:embed="rId2"/>
          <a:stretch>
            <a:fillRect/>
          </a:stretch>
        </p:blipFill>
        <p:spPr>
          <a:xfrm>
            <a:off x="471488" y="6480749"/>
            <a:ext cx="5578323" cy="3761558"/>
          </a:xfrm>
          <a:prstGeom prst="rect">
            <a:avLst/>
          </a:prstGeom>
        </p:spPr>
      </p:pic>
    </p:spTree>
    <p:extLst>
      <p:ext uri="{BB962C8B-B14F-4D97-AF65-F5344CB8AC3E}">
        <p14:creationId xmlns:p14="http://schemas.microsoft.com/office/powerpoint/2010/main" val="1536901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7.6 </a:t>
            </a:r>
            <a:r>
              <a:rPr lang="zh-TW" altLang="en-US" dirty="0"/>
              <a:t>．中國在線教育用戶愛好的使用設備占比</a:t>
            </a:r>
            <a:br>
              <a:rPr lang="zh-TW" altLang="en-US" dirty="0"/>
            </a:br>
            <a:endParaRPr lang="zh-TW" altLang="en-US" dirty="0"/>
          </a:p>
        </p:txBody>
      </p:sp>
      <p:sp>
        <p:nvSpPr>
          <p:cNvPr id="3" name="內容版面配置區 2"/>
          <p:cNvSpPr>
            <a:spLocks noGrp="1"/>
          </p:cNvSpPr>
          <p:nvPr>
            <p:ph idx="1"/>
          </p:nvPr>
        </p:nvSpPr>
        <p:spPr>
          <a:xfrm>
            <a:off x="471488" y="3272851"/>
            <a:ext cx="5915025" cy="7735712"/>
          </a:xfrm>
        </p:spPr>
        <p:txBody>
          <a:bodyPr/>
          <a:lstStyle/>
          <a:p>
            <a:r>
              <a:rPr lang="zh-TW" altLang="en-US" dirty="0"/>
              <a:t>從在線學習的工具來看，用電腦</a:t>
            </a:r>
            <a:r>
              <a:rPr lang="en-US" altLang="zh-TW" dirty="0"/>
              <a:t>/</a:t>
            </a:r>
            <a:r>
              <a:rPr lang="zh-TW" altLang="en-US" dirty="0"/>
              <a:t>筆記本的網友依然占據絕大部分（</a:t>
            </a:r>
            <a:r>
              <a:rPr lang="en-US" altLang="zh-TW" dirty="0"/>
              <a:t>79%</a:t>
            </a:r>
            <a:r>
              <a:rPr lang="zh-TW" altLang="en-US" dirty="0"/>
              <a:t>），雖然手機和</a:t>
            </a:r>
            <a:r>
              <a:rPr lang="en-US" altLang="zh-TW" dirty="0"/>
              <a:t>Pad</a:t>
            </a:r>
            <a:r>
              <a:rPr lang="zh-TW" altLang="en-US" dirty="0"/>
              <a:t>占比都不到</a:t>
            </a:r>
            <a:r>
              <a:rPr lang="en-US" altLang="zh-TW" dirty="0"/>
              <a:t>1</a:t>
            </a:r>
            <a:r>
              <a:rPr lang="zh-TW" altLang="en-US" dirty="0"/>
              <a:t>成，但近兩年各種便捷的學習</a:t>
            </a:r>
            <a:r>
              <a:rPr lang="en-US" altLang="zh-TW" dirty="0"/>
              <a:t>App</a:t>
            </a:r>
            <a:r>
              <a:rPr lang="zh-TW" altLang="en-US" dirty="0"/>
              <a:t>的快速發展，都表明移動網際網路將會成為未來在線學習的主要手段之一</a:t>
            </a:r>
            <a:r>
              <a:rPr lang="zh-TW" altLang="en-US" dirty="0" smtClean="0"/>
              <a:t>。</a:t>
            </a:r>
            <a:endParaRPr lang="en-US" altLang="zh-TW" dirty="0" smtClean="0"/>
          </a:p>
          <a:p>
            <a:r>
              <a:rPr lang="zh-TW" altLang="en-US" dirty="0" smtClean="0"/>
              <a:t>在</a:t>
            </a:r>
            <a:r>
              <a:rPr lang="zh-TW" altLang="en-US" dirty="0"/>
              <a:t>線學習在</a:t>
            </a:r>
            <a:r>
              <a:rPr lang="en-US" altLang="zh-TW" dirty="0"/>
              <a:t>PC</a:t>
            </a:r>
            <a:r>
              <a:rPr lang="zh-TW" altLang="en-US" dirty="0"/>
              <a:t>端已經飽和，誰能占領更多的移動端市場，誰就能強先占領更多的未來用戶以及其學習時間</a:t>
            </a:r>
            <a:r>
              <a:rPr lang="zh-TW" altLang="en-US" dirty="0" smtClean="0"/>
              <a:t>。</a:t>
            </a:r>
            <a:endParaRPr lang="zh-TW" altLang="en-US" dirty="0"/>
          </a:p>
        </p:txBody>
      </p:sp>
      <p:pic>
        <p:nvPicPr>
          <p:cNvPr id="9" name="圖片 8"/>
          <p:cNvPicPr>
            <a:picLocks noChangeAspect="1"/>
          </p:cNvPicPr>
          <p:nvPr/>
        </p:nvPicPr>
        <p:blipFill>
          <a:blip r:embed="rId2"/>
          <a:stretch>
            <a:fillRect/>
          </a:stretch>
        </p:blipFill>
        <p:spPr>
          <a:xfrm>
            <a:off x="471488" y="6303189"/>
            <a:ext cx="5736833" cy="3816427"/>
          </a:xfrm>
          <a:prstGeom prst="rect">
            <a:avLst/>
          </a:prstGeom>
        </p:spPr>
      </p:pic>
    </p:spTree>
    <p:extLst>
      <p:ext uri="{BB962C8B-B14F-4D97-AF65-F5344CB8AC3E}">
        <p14:creationId xmlns:p14="http://schemas.microsoft.com/office/powerpoint/2010/main" val="1865729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7.7 </a:t>
            </a:r>
            <a:r>
              <a:rPr lang="zh-TW" altLang="en-US" dirty="0"/>
              <a:t>．中國移動教育用戶了解產品的管道</a:t>
            </a:r>
            <a:br>
              <a:rPr lang="zh-TW" altLang="en-US" dirty="0"/>
            </a:b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zh-CN" altLang="en-US" dirty="0" smtClean="0"/>
              <a:t>產品的口碑是移動教育用戶最看重的因素之一，因此提升內容品質，優化使用者體驗，最大程度滿足使用者需求是移動教育產品的發展出發點。</a:t>
            </a:r>
            <a:endParaRPr lang="zh-TW" altLang="en-US" dirty="0"/>
          </a:p>
        </p:txBody>
      </p:sp>
      <p:pic>
        <p:nvPicPr>
          <p:cNvPr id="5" name="圖片 4"/>
          <p:cNvPicPr>
            <a:picLocks noChangeAspect="1"/>
          </p:cNvPicPr>
          <p:nvPr/>
        </p:nvPicPr>
        <p:blipFill>
          <a:blip r:embed="rId2"/>
          <a:stretch>
            <a:fillRect/>
          </a:stretch>
        </p:blipFill>
        <p:spPr>
          <a:xfrm>
            <a:off x="862361" y="5982712"/>
            <a:ext cx="5133277" cy="3420152"/>
          </a:xfrm>
          <a:prstGeom prst="rect">
            <a:avLst/>
          </a:prstGeom>
        </p:spPr>
      </p:pic>
    </p:spTree>
    <p:extLst>
      <p:ext uri="{BB962C8B-B14F-4D97-AF65-F5344CB8AC3E}">
        <p14:creationId xmlns:p14="http://schemas.microsoft.com/office/powerpoint/2010/main" val="1622258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700" dirty="0">
                <a:latin typeface="微軟正黑體" panose="020B0604030504040204" pitchFamily="34" charset="-120"/>
                <a:ea typeface="微軟正黑體" panose="020B0604030504040204" pitchFamily="34" charset="-120"/>
              </a:rPr>
              <a:t>目录</a:t>
            </a:r>
            <a:endParaRPr lang="zh-TW" altLang="en-US" sz="27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0" y="5194102"/>
            <a:ext cx="6858000" cy="2830711"/>
          </a:xfrm>
          <a:prstGeom prst="rect">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p>
        </p:txBody>
      </p:sp>
      <p:sp>
        <p:nvSpPr>
          <p:cNvPr id="5" name="橢圓 4"/>
          <p:cNvSpPr/>
          <p:nvPr/>
        </p:nvSpPr>
        <p:spPr>
          <a:xfrm>
            <a:off x="2922750" y="4687852"/>
            <a:ext cx="1012500" cy="1012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6" name="文字方塊 5"/>
          <p:cNvSpPr txBox="1"/>
          <p:nvPr/>
        </p:nvSpPr>
        <p:spPr>
          <a:xfrm>
            <a:off x="777066" y="5700352"/>
            <a:ext cx="4291368" cy="1183081"/>
          </a:xfrm>
          <a:prstGeom prst="rect">
            <a:avLst/>
          </a:prstGeom>
          <a:noFill/>
        </p:spPr>
        <p:txBody>
          <a:bodyPr wrap="square" rtlCol="0">
            <a:spAutoFit/>
          </a:bodyPr>
          <a:lstStyle/>
          <a:p>
            <a:pPr marL="417909" indent="-417909">
              <a:buFont typeface="Wingdings" panose="05000000000000000000" pitchFamily="2" charset="2"/>
              <a:buAutoNum type="circleNumWdWhitePlain"/>
            </a:pPr>
            <a:r>
              <a:rPr lang="zh-TW" altLang="en-US" sz="2025" dirty="0">
                <a:solidFill>
                  <a:schemeClr val="bg1"/>
                </a:solidFill>
                <a:latin typeface="微軟正黑體" panose="020B0604030504040204" pitchFamily="34" charset="-120"/>
                <a:ea typeface="微軟正黑體" panose="020B0604030504040204" pitchFamily="34" charset="-120"/>
              </a:rPr>
              <a:t>定义</a:t>
            </a:r>
            <a:endParaRPr lang="en-US" altLang="zh-TW" sz="2025" dirty="0">
              <a:solidFill>
                <a:schemeClr val="bg1"/>
              </a:solidFill>
              <a:latin typeface="微軟正黑體" panose="020B0604030504040204" pitchFamily="34" charset="-120"/>
              <a:ea typeface="微軟正黑體" panose="020B0604030504040204" pitchFamily="34" charset="-120"/>
            </a:endParaRPr>
          </a:p>
          <a:p>
            <a:pPr marL="417909" indent="-417909">
              <a:buFont typeface="Wingdings" panose="05000000000000000000" pitchFamily="2" charset="2"/>
              <a:buAutoNum type="circleNumWdWhitePlain"/>
            </a:pPr>
            <a:endParaRPr lang="en-US" altLang="zh-TW" sz="2025" dirty="0">
              <a:solidFill>
                <a:schemeClr val="bg1"/>
              </a:solidFill>
              <a:latin typeface="微軟正黑體" panose="020B0604030504040204" pitchFamily="34" charset="-120"/>
              <a:ea typeface="微軟正黑體" panose="020B0604030504040204" pitchFamily="34" charset="-120"/>
            </a:endParaRPr>
          </a:p>
          <a:p>
            <a:pPr marL="417909" indent="-417909">
              <a:buFont typeface="Wingdings" panose="05000000000000000000" pitchFamily="2" charset="2"/>
              <a:buAutoNum type="circleNumWdWhitePlain"/>
            </a:pPr>
            <a:endParaRPr lang="en-US" altLang="zh-TW" sz="2025" dirty="0">
              <a:solidFill>
                <a:schemeClr val="bg1"/>
              </a:solidFill>
              <a:latin typeface="微軟正黑體" panose="020B0604030504040204" pitchFamily="34" charset="-120"/>
              <a:ea typeface="微軟正黑體" panose="020B0604030504040204" pitchFamily="34" charset="-120"/>
            </a:endParaRPr>
          </a:p>
          <a:p>
            <a:endParaRPr lang="en-US" altLang="zh-TW" sz="1013" dirty="0"/>
          </a:p>
        </p:txBody>
      </p:sp>
      <p:sp>
        <p:nvSpPr>
          <p:cNvPr id="7" name="文字方塊 6"/>
          <p:cNvSpPr txBox="1"/>
          <p:nvPr/>
        </p:nvSpPr>
        <p:spPr>
          <a:xfrm>
            <a:off x="3745031" y="5700351"/>
            <a:ext cx="4291368" cy="1183081"/>
          </a:xfrm>
          <a:prstGeom prst="rect">
            <a:avLst/>
          </a:prstGeom>
          <a:noFill/>
        </p:spPr>
        <p:txBody>
          <a:bodyPr wrap="square" rtlCol="0">
            <a:spAutoFit/>
          </a:bodyPr>
          <a:lstStyle/>
          <a:p>
            <a:pPr marL="417909" indent="-417909">
              <a:buFont typeface="Wingdings" panose="05000000000000000000" pitchFamily="2" charset="2"/>
              <a:buAutoNum type="circleNumWdWhitePlain" startAt="7"/>
            </a:pPr>
            <a:endParaRPr lang="en-US" altLang="zh-TW" sz="2025" dirty="0">
              <a:solidFill>
                <a:schemeClr val="bg1"/>
              </a:solidFill>
              <a:latin typeface="微軟正黑體" panose="020B0604030504040204" pitchFamily="34" charset="-120"/>
              <a:ea typeface="微軟正黑體" panose="020B0604030504040204" pitchFamily="34" charset="-120"/>
            </a:endParaRPr>
          </a:p>
          <a:p>
            <a:pPr marL="417909" indent="-417909">
              <a:buFont typeface="Wingdings" panose="05000000000000000000" pitchFamily="2" charset="2"/>
              <a:buAutoNum type="circleNumWdWhitePlain" startAt="7"/>
            </a:pPr>
            <a:endParaRPr lang="en-US" altLang="zh-TW" sz="2025" dirty="0">
              <a:solidFill>
                <a:schemeClr val="bg1"/>
              </a:solidFill>
              <a:latin typeface="微軟正黑體" panose="020B0604030504040204" pitchFamily="34" charset="-120"/>
              <a:ea typeface="微軟正黑體" panose="020B0604030504040204" pitchFamily="34" charset="-120"/>
            </a:endParaRPr>
          </a:p>
          <a:p>
            <a:pPr marL="417909" indent="-417909">
              <a:buFont typeface="Wingdings" panose="05000000000000000000" pitchFamily="2" charset="2"/>
              <a:buAutoNum type="circleNumWdWhitePlain" startAt="7"/>
            </a:pPr>
            <a:endParaRPr lang="en-US" altLang="zh-TW" sz="2025" dirty="0">
              <a:solidFill>
                <a:schemeClr val="bg1"/>
              </a:solidFill>
              <a:latin typeface="微軟正黑體" panose="020B0604030504040204" pitchFamily="34" charset="-120"/>
              <a:ea typeface="微軟正黑體" panose="020B0604030504040204" pitchFamily="34" charset="-120"/>
            </a:endParaRPr>
          </a:p>
          <a:p>
            <a:endParaRPr lang="en-US" altLang="zh-TW" sz="1013" dirty="0"/>
          </a:p>
        </p:txBody>
      </p:sp>
    </p:spTree>
    <p:extLst>
      <p:ext uri="{BB962C8B-B14F-4D97-AF65-F5344CB8AC3E}">
        <p14:creationId xmlns:p14="http://schemas.microsoft.com/office/powerpoint/2010/main" val="3675135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7.8 </a:t>
            </a:r>
            <a:r>
              <a:rPr lang="zh-TW" altLang="en-US" dirty="0"/>
              <a:t>．中國移動教育用戶使用移動教育產品的場景</a:t>
            </a:r>
            <a:br>
              <a:rPr lang="zh-TW" altLang="en-US" dirty="0"/>
            </a:b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zh-CN" altLang="en-US" dirty="0" smtClean="0"/>
              <a:t>大多數移動教育用戶偏好在睡前和碎片時間使用應用，按計劃使用的用戶較少。 </a:t>
            </a:r>
            <a:endParaRPr lang="zh-CN" altLang="en-US" dirty="0"/>
          </a:p>
        </p:txBody>
      </p:sp>
      <p:pic>
        <p:nvPicPr>
          <p:cNvPr id="4" name="圖片 3"/>
          <p:cNvPicPr>
            <a:picLocks noChangeAspect="1"/>
          </p:cNvPicPr>
          <p:nvPr/>
        </p:nvPicPr>
        <p:blipFill>
          <a:blip r:embed="rId2"/>
          <a:stretch>
            <a:fillRect/>
          </a:stretch>
        </p:blipFill>
        <p:spPr>
          <a:xfrm>
            <a:off x="756227" y="6250931"/>
            <a:ext cx="5127180" cy="3420152"/>
          </a:xfrm>
          <a:prstGeom prst="rect">
            <a:avLst/>
          </a:prstGeom>
        </p:spPr>
      </p:pic>
    </p:spTree>
    <p:extLst>
      <p:ext uri="{BB962C8B-B14F-4D97-AF65-F5344CB8AC3E}">
        <p14:creationId xmlns:p14="http://schemas.microsoft.com/office/powerpoint/2010/main" val="1675384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7.9 </a:t>
            </a:r>
            <a:r>
              <a:rPr lang="zh-TW" altLang="en-US" dirty="0"/>
              <a:t>．中國移動教育用戶停止使用產品的原因</a:t>
            </a:r>
            <a:br>
              <a:rPr lang="zh-TW" altLang="en-US" dirty="0"/>
            </a:b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zh-CN" altLang="en-US" dirty="0" smtClean="0"/>
              <a:t>根據資料顯示，移動教育使用者停止使用某個產品的四大原因是認為該產品無法滿足自身需求、產品體驗不佳、產品占記憶體</a:t>
            </a:r>
            <a:r>
              <a:rPr lang="en-US" altLang="zh-CN" dirty="0" smtClean="0"/>
              <a:t>/</a:t>
            </a:r>
            <a:r>
              <a:rPr lang="zh-CN" altLang="en-US" dirty="0" smtClean="0"/>
              <a:t>耗流量以及發現更好用的同類產品。</a:t>
            </a:r>
            <a:endParaRPr lang="zh-TW" altLang="en-US" dirty="0"/>
          </a:p>
        </p:txBody>
      </p:sp>
      <p:pic>
        <p:nvPicPr>
          <p:cNvPr id="8" name="圖片 7"/>
          <p:cNvPicPr>
            <a:picLocks noChangeAspect="1"/>
          </p:cNvPicPr>
          <p:nvPr/>
        </p:nvPicPr>
        <p:blipFill>
          <a:blip r:embed="rId2"/>
          <a:stretch>
            <a:fillRect/>
          </a:stretch>
        </p:blipFill>
        <p:spPr>
          <a:xfrm>
            <a:off x="725189" y="5545077"/>
            <a:ext cx="5407621" cy="4377307"/>
          </a:xfrm>
          <a:prstGeom prst="rect">
            <a:avLst/>
          </a:prstGeom>
        </p:spPr>
      </p:pic>
    </p:spTree>
    <p:extLst>
      <p:ext uri="{BB962C8B-B14F-4D97-AF65-F5344CB8AC3E}">
        <p14:creationId xmlns:p14="http://schemas.microsoft.com/office/powerpoint/2010/main" val="86097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7.10 </a:t>
            </a:r>
            <a:r>
              <a:rPr lang="zh-TW" altLang="en-US" dirty="0"/>
              <a:t>．中國移動教育用戶最看重的產品特徵</a:t>
            </a:r>
            <a:br>
              <a:rPr lang="zh-TW" altLang="en-US" dirty="0"/>
            </a:br>
            <a:r>
              <a:rPr lang="zh-TW" altLang="en-US" dirty="0"/>
              <a:t/>
            </a:r>
            <a:br>
              <a:rPr lang="zh-TW" altLang="en-US" dirty="0"/>
            </a:br>
            <a:r>
              <a:rPr lang="zh-TW" altLang="en-US" dirty="0"/>
              <a:t/>
            </a:r>
            <a:br>
              <a:rPr lang="zh-TW" altLang="en-US" dirty="0"/>
            </a:br>
            <a:endParaRPr lang="zh-TW" altLang="en-US" dirty="0"/>
          </a:p>
        </p:txBody>
      </p:sp>
      <p:sp>
        <p:nvSpPr>
          <p:cNvPr id="3" name="內容版面配置區 2"/>
          <p:cNvSpPr>
            <a:spLocks noGrp="1"/>
          </p:cNvSpPr>
          <p:nvPr>
            <p:ph idx="1"/>
          </p:nvPr>
        </p:nvSpPr>
        <p:spPr/>
        <p:txBody>
          <a:bodyPr/>
          <a:lstStyle/>
          <a:p>
            <a:r>
              <a:rPr lang="zh-CN" altLang="en-US" dirty="0" smtClean="0"/>
              <a:t>用戶最看重內容豐富、更新快的特徵，為用戶提供真正有價值、高品質的教育內容是移動教育產品開發商贏得使用者的關鍵。 </a:t>
            </a:r>
            <a:endParaRPr lang="zh-CN" altLang="en-US" dirty="0"/>
          </a:p>
          <a:p>
            <a:pPr marL="0" indent="0">
              <a:buNone/>
            </a:pPr>
            <a:endParaRPr lang="zh-TW" altLang="en-US" dirty="0"/>
          </a:p>
        </p:txBody>
      </p:sp>
      <p:pic>
        <p:nvPicPr>
          <p:cNvPr id="5" name="圖片 4"/>
          <p:cNvPicPr>
            <a:picLocks noChangeAspect="1"/>
          </p:cNvPicPr>
          <p:nvPr/>
        </p:nvPicPr>
        <p:blipFill>
          <a:blip r:embed="rId2"/>
          <a:stretch>
            <a:fillRect/>
          </a:stretch>
        </p:blipFill>
        <p:spPr>
          <a:xfrm>
            <a:off x="826479" y="6813161"/>
            <a:ext cx="5560034" cy="3121423"/>
          </a:xfrm>
          <a:prstGeom prst="rect">
            <a:avLst/>
          </a:prstGeom>
        </p:spPr>
      </p:pic>
    </p:spTree>
    <p:extLst>
      <p:ext uri="{BB962C8B-B14F-4D97-AF65-F5344CB8AC3E}">
        <p14:creationId xmlns:p14="http://schemas.microsoft.com/office/powerpoint/2010/main" val="4128707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案例分析</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367487113"/>
              </p:ext>
            </p:extLst>
          </p:nvPr>
        </p:nvGraphicFramePr>
        <p:xfrm>
          <a:off x="471488" y="4640238"/>
          <a:ext cx="5915025" cy="6341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1572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GitHub</a:t>
            </a:r>
            <a:endParaRPr lang="zh-TW" altLang="en-US" dirty="0"/>
          </a:p>
        </p:txBody>
      </p:sp>
      <p:sp>
        <p:nvSpPr>
          <p:cNvPr id="3" name="內容版面配置區 2"/>
          <p:cNvSpPr>
            <a:spLocks noGrp="1"/>
          </p:cNvSpPr>
          <p:nvPr>
            <p:ph idx="1"/>
          </p:nvPr>
        </p:nvSpPr>
        <p:spPr/>
        <p:txBody>
          <a:bodyPr>
            <a:normAutofit fontScale="77500" lnSpcReduction="20000"/>
          </a:bodyPr>
          <a:lstStyle/>
          <a:p>
            <a:pPr>
              <a:lnSpc>
                <a:spcPct val="120000"/>
              </a:lnSpc>
            </a:pPr>
            <a:r>
              <a:rPr lang="en-US" altLang="zh-TW" b="1" dirty="0" smtClean="0"/>
              <a:t>GitHub</a:t>
            </a:r>
            <a:r>
              <a:rPr lang="zh-TW" altLang="en-US" dirty="0" smtClean="0"/>
              <a:t>平台</a:t>
            </a:r>
            <a:r>
              <a:rPr lang="zh-TW" altLang="en-US" dirty="0"/>
              <a:t>於</a:t>
            </a:r>
            <a:r>
              <a:rPr lang="en-US" altLang="zh-TW" dirty="0"/>
              <a:t>2007</a:t>
            </a:r>
            <a:r>
              <a:rPr lang="zh-TW" altLang="en-US" dirty="0"/>
              <a:t>年</a:t>
            </a:r>
            <a:r>
              <a:rPr lang="en-US" altLang="zh-TW" dirty="0"/>
              <a:t>10</a:t>
            </a:r>
            <a:r>
              <a:rPr lang="zh-TW" altLang="en-US" dirty="0"/>
              <a:t>月</a:t>
            </a:r>
            <a:r>
              <a:rPr lang="en-US" altLang="zh-TW" dirty="0"/>
              <a:t>1</a:t>
            </a:r>
            <a:r>
              <a:rPr lang="zh-TW" altLang="en-US" dirty="0"/>
              <a:t>日開始開發，是一個</a:t>
            </a:r>
            <a:r>
              <a:rPr lang="zh-TW" altLang="en-US" dirty="0" smtClean="0"/>
              <a:t>透過</a:t>
            </a:r>
            <a:r>
              <a:rPr lang="en-US" altLang="zh-TW" dirty="0" smtClean="0"/>
              <a:t>Git</a:t>
            </a:r>
            <a:r>
              <a:rPr lang="zh-TW" altLang="en-US" dirty="0" smtClean="0"/>
              <a:t>進行版本控制的</a:t>
            </a:r>
            <a:r>
              <a:rPr lang="zh-TW" altLang="en-US" dirty="0"/>
              <a:t>軟體原始碼代管服務，</a:t>
            </a:r>
            <a:r>
              <a:rPr lang="en-US" altLang="zh-TW" dirty="0"/>
              <a:t>GitHub</a:t>
            </a:r>
            <a:r>
              <a:rPr lang="zh-TW" altLang="en-US" dirty="0"/>
              <a:t>同時</a:t>
            </a:r>
            <a:r>
              <a:rPr lang="zh-TW" altLang="en-US" dirty="0" smtClean="0"/>
              <a:t>提供</a:t>
            </a:r>
            <a:r>
              <a:rPr lang="zh-TW" altLang="en-US" dirty="0"/>
              <a:t>付費帳戶和免費帳戶。這兩種帳戶都可以建立公開的代碼倉庫，但是付費帳戶還可以建立私有的代碼倉庫。根據在</a:t>
            </a:r>
            <a:r>
              <a:rPr lang="en-US" altLang="zh-TW" dirty="0"/>
              <a:t>2009</a:t>
            </a:r>
            <a:r>
              <a:rPr lang="zh-TW" altLang="en-US" dirty="0"/>
              <a:t>年的</a:t>
            </a:r>
            <a:r>
              <a:rPr lang="en-US" altLang="zh-TW" dirty="0"/>
              <a:t>Git</a:t>
            </a:r>
            <a:r>
              <a:rPr lang="zh-TW" altLang="en-US" dirty="0"/>
              <a:t>用戶調查，</a:t>
            </a:r>
            <a:r>
              <a:rPr lang="en-US" altLang="zh-TW" dirty="0"/>
              <a:t>GitHub</a:t>
            </a:r>
            <a:r>
              <a:rPr lang="zh-TW" altLang="en-US" dirty="0"/>
              <a:t>是最流行的</a:t>
            </a:r>
            <a:r>
              <a:rPr lang="en-US" altLang="zh-TW" dirty="0"/>
              <a:t>Git</a:t>
            </a:r>
            <a:r>
              <a:rPr lang="zh-TW" altLang="en-US" dirty="0"/>
              <a:t>存取站點。截止到</a:t>
            </a:r>
            <a:r>
              <a:rPr lang="en-US" altLang="zh-TW" dirty="0"/>
              <a:t>2015</a:t>
            </a:r>
            <a:r>
              <a:rPr lang="zh-TW" altLang="en-US" dirty="0"/>
              <a:t>年，</a:t>
            </a:r>
            <a:r>
              <a:rPr lang="en-US" altLang="zh-TW" dirty="0"/>
              <a:t>GitHub</a:t>
            </a:r>
            <a:r>
              <a:rPr lang="zh-TW" altLang="en-US" dirty="0"/>
              <a:t>已經有超過九百萬註冊用戶和</a:t>
            </a:r>
            <a:r>
              <a:rPr lang="en-US" altLang="zh-TW" dirty="0"/>
              <a:t>2110</a:t>
            </a:r>
            <a:r>
              <a:rPr lang="zh-TW" altLang="en-US" dirty="0"/>
              <a:t>萬代碼庫，已經成為了世界上最大的代碼存放網站和開源社群。</a:t>
            </a:r>
            <a:endParaRPr lang="zh-TW" altLang="en-US" dirty="0"/>
          </a:p>
          <a:p>
            <a:endParaRPr lang="en-US" altLang="zh-CN" dirty="0" smtClean="0"/>
          </a:p>
          <a:p>
            <a:r>
              <a:rPr lang="zh-TW" altLang="en-US" dirty="0"/>
              <a:t>盈利模式</a:t>
            </a:r>
            <a:endParaRPr lang="en-US" altLang="zh-CN" dirty="0" smtClean="0"/>
          </a:p>
          <a:p>
            <a:r>
              <a:rPr lang="en-US" altLang="zh-CN" dirty="0" smtClean="0"/>
              <a:t>1.</a:t>
            </a:r>
            <a:r>
              <a:rPr lang="zh-CN" altLang="en-US" dirty="0" smtClean="0"/>
              <a:t>代碼託管服務盈利</a:t>
            </a:r>
            <a:endParaRPr lang="zh-CN" altLang="en-US" dirty="0"/>
          </a:p>
          <a:p>
            <a:r>
              <a:rPr lang="en-US" altLang="zh-CN" dirty="0"/>
              <a:t>2</a:t>
            </a:r>
            <a:r>
              <a:rPr lang="en-US" altLang="zh-CN" dirty="0" smtClean="0"/>
              <a:t>.</a:t>
            </a:r>
            <a:r>
              <a:rPr lang="zh-CN" altLang="en-US" dirty="0" smtClean="0"/>
              <a:t>資料沉澱和雲儲存盈利</a:t>
            </a:r>
            <a:endParaRPr lang="zh-CN" altLang="en-US" dirty="0"/>
          </a:p>
          <a:p>
            <a:r>
              <a:rPr lang="en-US" altLang="zh-CN" dirty="0"/>
              <a:t>3</a:t>
            </a:r>
            <a:r>
              <a:rPr lang="en-US" altLang="zh-CN" dirty="0" smtClean="0"/>
              <a:t>.</a:t>
            </a:r>
            <a:r>
              <a:rPr lang="zh-CN" altLang="en-US" dirty="0" smtClean="0"/>
              <a:t>企業獵頭招聘盈利</a:t>
            </a:r>
            <a:endParaRPr lang="en-US" altLang="zh-CN" dirty="0" smtClean="0"/>
          </a:p>
          <a:p>
            <a:endParaRPr lang="en-US" altLang="zh-TW" dirty="0"/>
          </a:p>
          <a:p>
            <a:r>
              <a:rPr lang="zh-TW" altLang="en-US" dirty="0" smtClean="0"/>
              <a:t>功能</a:t>
            </a:r>
            <a:endParaRPr lang="en-US" altLang="zh-TW" dirty="0" smtClean="0"/>
          </a:p>
          <a:p>
            <a:r>
              <a:rPr lang="zh-TW" altLang="en-US" dirty="0"/>
              <a:t>文件：包括自動生成的、採用類</a:t>
            </a:r>
            <a:r>
              <a:rPr lang="en-US" altLang="zh-TW" dirty="0"/>
              <a:t>Markdown</a:t>
            </a:r>
            <a:r>
              <a:rPr lang="zh-TW" altLang="en-US" dirty="0"/>
              <a:t>語言的</a:t>
            </a:r>
            <a:r>
              <a:rPr lang="en-US" altLang="zh-TW" dirty="0"/>
              <a:t>README</a:t>
            </a:r>
            <a:r>
              <a:rPr lang="zh-TW" altLang="en-US" dirty="0"/>
              <a:t>檔案。</a:t>
            </a:r>
          </a:p>
          <a:p>
            <a:r>
              <a:rPr lang="zh-TW" altLang="en-US" dirty="0"/>
              <a:t>問題追蹤系統（同時可用於功能需求</a:t>
            </a:r>
            <a:r>
              <a:rPr lang="zh-TW" altLang="en-US" dirty="0" smtClean="0"/>
              <a:t>）。</a:t>
            </a:r>
            <a:endParaRPr lang="zh-TW" altLang="en-US" dirty="0"/>
          </a:p>
          <a:p>
            <a:r>
              <a:rPr lang="zh-TW" altLang="en-US" dirty="0"/>
              <a:t>預覽</a:t>
            </a:r>
            <a:r>
              <a:rPr lang="en-US" altLang="zh-TW" dirty="0"/>
              <a:t>Photoshop</a:t>
            </a:r>
            <a:r>
              <a:rPr lang="zh-TW" altLang="en-US" dirty="0"/>
              <a:t>的</a:t>
            </a:r>
            <a:r>
              <a:rPr lang="en-US" altLang="zh-TW" dirty="0"/>
              <a:t>PSD</a:t>
            </a:r>
            <a:r>
              <a:rPr lang="zh-TW" altLang="en-US" dirty="0"/>
              <a:t>檔案，甚至可以比較同一檔案的不同版本</a:t>
            </a:r>
            <a:r>
              <a:rPr lang="zh-TW" altLang="en-US" dirty="0" smtClean="0"/>
              <a:t>。</a:t>
            </a:r>
            <a:endParaRPr lang="en-US" altLang="zh-TW" dirty="0" smtClean="0"/>
          </a:p>
          <a:p>
            <a:endParaRPr lang="en-US" altLang="zh-TW" dirty="0"/>
          </a:p>
          <a:p>
            <a:r>
              <a:rPr lang="zh-TW" altLang="en-US" dirty="0"/>
              <a:t>用戶</a:t>
            </a:r>
            <a:r>
              <a:rPr lang="zh-TW" altLang="en-US" dirty="0" smtClean="0"/>
              <a:t>分析</a:t>
            </a:r>
            <a:endParaRPr lang="en-US" altLang="zh-TW" dirty="0" smtClean="0"/>
          </a:p>
          <a:p>
            <a:endParaRPr lang="en-US" altLang="zh-TW" dirty="0"/>
          </a:p>
          <a:p>
            <a:pPr>
              <a:lnSpc>
                <a:spcPct val="120000"/>
              </a:lnSpc>
            </a:pPr>
            <a:r>
              <a:rPr lang="en-US" altLang="zh-CN" dirty="0"/>
              <a:t>2014</a:t>
            </a:r>
            <a:r>
              <a:rPr lang="zh-CN" altLang="en-US" dirty="0"/>
              <a:t>年</a:t>
            </a:r>
            <a:r>
              <a:rPr lang="en-US" altLang="zh-CN" dirty="0" smtClean="0"/>
              <a:t>5</a:t>
            </a:r>
            <a:r>
              <a:rPr lang="zh-CN" altLang="en-US" dirty="0" smtClean="0"/>
              <a:t>月就曾有分析機構利用</a:t>
            </a:r>
            <a:r>
              <a:rPr lang="en-US" altLang="zh-CN" dirty="0" smtClean="0"/>
              <a:t>GitHub</a:t>
            </a:r>
            <a:r>
              <a:rPr lang="zh-CN" altLang="en-US" dirty="0" smtClean="0"/>
              <a:t>來統計分析程式設計語言的發展趨勢，分析結果顯示</a:t>
            </a:r>
            <a:r>
              <a:rPr lang="en-US" altLang="zh-CN" dirty="0" smtClean="0"/>
              <a:t>GitHub </a:t>
            </a:r>
            <a:r>
              <a:rPr lang="zh-CN" altLang="en-US" dirty="0" smtClean="0"/>
              <a:t>上主流的五種開發語言分別是</a:t>
            </a:r>
            <a:r>
              <a:rPr lang="en-US" altLang="zh-CN" dirty="0" smtClean="0"/>
              <a:t>JavaScript</a:t>
            </a:r>
            <a:r>
              <a:rPr lang="zh-CN" altLang="en-US" dirty="0"/>
              <a:t>、</a:t>
            </a:r>
            <a:r>
              <a:rPr lang="en-US" altLang="zh-CN" dirty="0"/>
              <a:t>Ruby</a:t>
            </a:r>
            <a:r>
              <a:rPr lang="zh-CN" altLang="en-US" dirty="0"/>
              <a:t>、</a:t>
            </a:r>
            <a:r>
              <a:rPr lang="en-US" altLang="zh-CN" dirty="0"/>
              <a:t>Java</a:t>
            </a:r>
            <a:r>
              <a:rPr lang="zh-CN" altLang="en-US" dirty="0"/>
              <a:t>、</a:t>
            </a:r>
            <a:r>
              <a:rPr lang="en-US" altLang="zh-CN" dirty="0"/>
              <a:t>PHP</a:t>
            </a:r>
            <a:r>
              <a:rPr lang="zh-CN" altLang="en-US" dirty="0"/>
              <a:t>和 </a:t>
            </a:r>
            <a:r>
              <a:rPr lang="en-US" altLang="zh-CN" dirty="0"/>
              <a:t>Python</a:t>
            </a:r>
            <a:r>
              <a:rPr lang="zh-CN" altLang="en-US" dirty="0"/>
              <a:t>，其中</a:t>
            </a:r>
            <a:r>
              <a:rPr lang="en-US" altLang="zh-CN" dirty="0"/>
              <a:t>JavaScript</a:t>
            </a:r>
            <a:r>
              <a:rPr lang="zh-CN" altLang="en-US" dirty="0"/>
              <a:t>和</a:t>
            </a:r>
            <a:r>
              <a:rPr lang="en-US" altLang="zh-CN" dirty="0" smtClean="0"/>
              <a:t>CSS</a:t>
            </a:r>
            <a:r>
              <a:rPr lang="zh-CN" altLang="en-US" dirty="0" smtClean="0"/>
              <a:t>占絕對優勢，兩者加起來接近</a:t>
            </a:r>
            <a:r>
              <a:rPr lang="en-US" altLang="zh-CN" dirty="0" smtClean="0"/>
              <a:t>1/3</a:t>
            </a:r>
            <a:r>
              <a:rPr lang="zh-CN" altLang="en-US" dirty="0"/>
              <a:t>，畢竟</a:t>
            </a:r>
            <a:r>
              <a:rPr lang="en-US" altLang="zh-CN" dirty="0"/>
              <a:t>JavaScript</a:t>
            </a:r>
            <a:r>
              <a:rPr lang="zh-CN" altLang="en-US" dirty="0"/>
              <a:t>和</a:t>
            </a:r>
            <a:r>
              <a:rPr lang="en-US" altLang="zh-CN" dirty="0" smtClean="0"/>
              <a:t>CSS</a:t>
            </a:r>
            <a:r>
              <a:rPr lang="zh-CN" altLang="en-US" dirty="0" smtClean="0"/>
              <a:t>是前端開發的必備語言，況且還有</a:t>
            </a:r>
            <a:r>
              <a:rPr lang="en-US" altLang="zh-CN" dirty="0" smtClean="0"/>
              <a:t>Node.js</a:t>
            </a:r>
            <a:r>
              <a:rPr lang="zh-CN" altLang="en-US" dirty="0" smtClean="0"/>
              <a:t>之類的伺服器端</a:t>
            </a:r>
            <a:r>
              <a:rPr lang="en-US" altLang="zh-CN" dirty="0" smtClean="0"/>
              <a:t>JavaScript</a:t>
            </a:r>
            <a:r>
              <a:rPr lang="zh-CN" altLang="en-US" dirty="0" smtClean="0"/>
              <a:t>語言</a:t>
            </a:r>
            <a:r>
              <a:rPr lang="en-US" altLang="zh-CN" dirty="0" smtClean="0"/>
              <a:t>.NET</a:t>
            </a:r>
            <a:r>
              <a:rPr lang="zh-CN" altLang="en-US" dirty="0" smtClean="0"/>
              <a:t>的用戶都比較少，這和微軟一直不鼓勵開源的社區生態有關，隨著新一年微軟在開源方面的投入，相信</a:t>
            </a:r>
            <a:r>
              <a:rPr lang="en-US" altLang="zh-CN" dirty="0" smtClean="0"/>
              <a:t>.NET</a:t>
            </a:r>
            <a:r>
              <a:rPr lang="zh-CN" altLang="en-US" dirty="0" smtClean="0"/>
              <a:t>相關的開源項目會逐漸增多。</a:t>
            </a:r>
            <a:endParaRPr lang="zh-TW" altLang="en-US" dirty="0"/>
          </a:p>
          <a:p>
            <a:endParaRPr lang="zh-TW" altLang="en-US" dirty="0"/>
          </a:p>
          <a:p>
            <a:endParaRPr lang="zh-TW" altLang="en-US" dirty="0"/>
          </a:p>
        </p:txBody>
      </p:sp>
      <p:pic>
        <p:nvPicPr>
          <p:cNvPr id="6146" name="Picture 2" descr="https://lh4.googleusercontent.com/H5S5Qnkoqi4JT_WiV_mImwJa3GikDlqqywc5BFcc6AA2FMnMj7NodaVNNSYoXqTpM-jeQXmFBX061-Ived24GPREJ_h8fYqFaqgB_FhB6OGM2UmTMbueO0qOtCPsriokNjr_XawqkD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49624"/>
          <a:stretch/>
        </p:blipFill>
        <p:spPr bwMode="auto">
          <a:xfrm>
            <a:off x="1603612" y="233095"/>
            <a:ext cx="6682997" cy="274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9221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defTabSz="914400">
              <a:lnSpc>
                <a:spcPct val="100000"/>
              </a:lnSpc>
              <a:spcBef>
                <a:spcPts val="0"/>
              </a:spcBef>
              <a:defRPr/>
            </a:pPr>
            <a:r>
              <a:rPr lang="en-US" altLang="zh-TW" sz="3600" dirty="0"/>
              <a:t>Stack</a:t>
            </a:r>
            <a:r>
              <a:rPr lang="zh-TW" altLang="en-US" sz="3600" dirty="0"/>
              <a:t> </a:t>
            </a:r>
            <a:r>
              <a:rPr lang="en-US" altLang="zh-TW" sz="3600" dirty="0" smtClean="0"/>
              <a:t>Overflow</a:t>
            </a:r>
            <a:endParaRPr lang="zh-TW" altLang="zh-TW" sz="3600" dirty="0"/>
          </a:p>
        </p:txBody>
      </p:sp>
      <p:sp>
        <p:nvSpPr>
          <p:cNvPr id="3" name="內容版面配置區 2"/>
          <p:cNvSpPr>
            <a:spLocks noGrp="1"/>
          </p:cNvSpPr>
          <p:nvPr>
            <p:ph idx="1"/>
          </p:nvPr>
        </p:nvSpPr>
        <p:spPr/>
        <p:txBody>
          <a:bodyPr>
            <a:normAutofit/>
          </a:bodyPr>
          <a:lstStyle/>
          <a:p>
            <a:r>
              <a:rPr lang="zh-TW" altLang="en-US" dirty="0"/>
              <a:t>簡介</a:t>
            </a:r>
            <a:endParaRPr lang="en-US" altLang="zh-TW" dirty="0" smtClean="0"/>
          </a:p>
          <a:p>
            <a:r>
              <a:rPr lang="en-US" altLang="zh-TW" dirty="0" smtClean="0"/>
              <a:t>Stack </a:t>
            </a:r>
            <a:r>
              <a:rPr lang="en-US" altLang="zh-TW" dirty="0"/>
              <a:t>Overflow</a:t>
            </a:r>
            <a:r>
              <a:rPr lang="zh-TW" altLang="en-US" dirty="0"/>
              <a:t>是一個程式設計領域的問答網站。網站允許註冊用戶提出或回答問題，還可對已有問題或答案加分、扣分或進行修改，條件是用戶達到一定的「聲望值」。「聲望值」就是用戶進行網站互動時能獲取的分數，例如，用戶</a:t>
            </a:r>
            <a:r>
              <a:rPr lang="en-US" altLang="zh-TW" dirty="0"/>
              <a:t>A</a:t>
            </a:r>
            <a:r>
              <a:rPr lang="zh-TW" altLang="en-US" dirty="0"/>
              <a:t>回答了一個問題，用戶</a:t>
            </a:r>
            <a:r>
              <a:rPr lang="en-US" altLang="zh-TW" dirty="0"/>
              <a:t>B</a:t>
            </a:r>
            <a:r>
              <a:rPr lang="zh-TW" altLang="en-US" dirty="0"/>
              <a:t>對用戶</a:t>
            </a:r>
            <a:r>
              <a:rPr lang="en-US" altLang="zh-TW" dirty="0"/>
              <a:t>A</a:t>
            </a:r>
            <a:r>
              <a:rPr lang="zh-TW" altLang="en-US" dirty="0"/>
              <a:t>的解答給予了「加分」，用戶</a:t>
            </a:r>
            <a:r>
              <a:rPr lang="en-US" altLang="zh-TW" dirty="0"/>
              <a:t>A</a:t>
            </a:r>
            <a:r>
              <a:rPr lang="zh-TW" altLang="en-US" dirty="0"/>
              <a:t>就會因而獲得</a:t>
            </a:r>
            <a:r>
              <a:rPr lang="en-US" altLang="zh-TW" dirty="0"/>
              <a:t>10</a:t>
            </a:r>
            <a:r>
              <a:rPr lang="zh-TW" altLang="en-US" dirty="0"/>
              <a:t>點聲望值。當聲望值達到某個程度，用戶的權限就會增加，如聲望值超過</a:t>
            </a:r>
            <a:r>
              <a:rPr lang="en-US" altLang="zh-TW" dirty="0"/>
              <a:t>50</a:t>
            </a:r>
            <a:r>
              <a:rPr lang="zh-TW" altLang="en-US" dirty="0"/>
              <a:t>點就可以評論答案</a:t>
            </a:r>
            <a:r>
              <a:rPr lang="zh-TW" altLang="en-US" dirty="0" smtClean="0"/>
              <a:t>，</a:t>
            </a:r>
            <a:endParaRPr lang="en-US" altLang="zh-TW" dirty="0" smtClean="0"/>
          </a:p>
          <a:p>
            <a:endParaRPr lang="en-US" altLang="zh-TW" dirty="0"/>
          </a:p>
          <a:p>
            <a:r>
              <a:rPr lang="zh-TW" altLang="en-US" dirty="0"/>
              <a:t>盈利</a:t>
            </a:r>
            <a:r>
              <a:rPr lang="zh-TW" altLang="en-US" dirty="0" smtClean="0"/>
              <a:t>模式</a:t>
            </a:r>
            <a:endParaRPr lang="en-US" altLang="zh-TW" dirty="0" smtClean="0"/>
          </a:p>
          <a:p>
            <a:r>
              <a:rPr lang="zh-CN" altLang="en-US" dirty="0"/>
              <a:t>媒合企業與人才：匹配企业和开发者两边的需求，帮助开发者找到梦寐以求的工作，藉此以收費。</a:t>
            </a:r>
            <a:endParaRPr lang="zh-CN" altLang="en-US" dirty="0"/>
          </a:p>
          <a:p>
            <a:r>
              <a:rPr lang="zh-CN" altLang="en-US" dirty="0"/>
              <a:t>廣告：提供有質量的廣告，部分</a:t>
            </a:r>
            <a:r>
              <a:rPr lang="zh-CN" altLang="en-US" dirty="0" smtClean="0"/>
              <a:t>收費</a:t>
            </a:r>
            <a:endParaRPr lang="en-US" altLang="zh-CN" dirty="0" smtClean="0"/>
          </a:p>
          <a:p>
            <a:endParaRPr lang="en-US" altLang="zh-CN" dirty="0"/>
          </a:p>
          <a:p>
            <a:pPr marL="0" indent="0">
              <a:buNone/>
            </a:pPr>
            <a:r>
              <a:rPr lang="zh-CN" altLang="en-US" dirty="0"/>
              <a:t/>
            </a:r>
            <a:br>
              <a:rPr lang="zh-CN" altLang="en-US" dirty="0"/>
            </a:br>
            <a:endParaRPr lang="zh-TW" altLang="en-US" dirty="0"/>
          </a:p>
          <a:p>
            <a:endParaRPr lang="zh-TW" altLang="en-US" dirty="0"/>
          </a:p>
        </p:txBody>
      </p:sp>
    </p:spTree>
    <p:extLst>
      <p:ext uri="{BB962C8B-B14F-4D97-AF65-F5344CB8AC3E}">
        <p14:creationId xmlns:p14="http://schemas.microsoft.com/office/powerpoint/2010/main" val="3048990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橢圓 16"/>
          <p:cNvSpPr/>
          <p:nvPr/>
        </p:nvSpPr>
        <p:spPr>
          <a:xfrm>
            <a:off x="2483893" y="2019868"/>
            <a:ext cx="6673755" cy="4367284"/>
          </a:xfrm>
          <a:prstGeom prst="ellipse">
            <a:avLst/>
          </a:prstGeom>
          <a:noFill/>
          <a:ln w="28575">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資料庫圖表 10"/>
          <p:cNvGraphicFramePr/>
          <p:nvPr>
            <p:extLst>
              <p:ext uri="{D42A27DB-BD31-4B8C-83A1-F6EECF244321}">
                <p14:modId xmlns:p14="http://schemas.microsoft.com/office/powerpoint/2010/main" val="3749893370"/>
              </p:ext>
            </p:extLst>
          </p:nvPr>
        </p:nvGraphicFramePr>
        <p:xfrm>
          <a:off x="1247396" y="1230168"/>
          <a:ext cx="9135593" cy="5855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標題 1"/>
          <p:cNvSpPr>
            <a:spLocks noGrp="1"/>
          </p:cNvSpPr>
          <p:nvPr>
            <p:ph type="title"/>
          </p:nvPr>
        </p:nvSpPr>
        <p:spPr/>
        <p:txBody>
          <a:bodyPr/>
          <a:lstStyle/>
          <a:p>
            <a:r>
              <a:rPr lang="zh-TW" altLang="en-US" dirty="0" smtClean="0"/>
              <a:t>有道學堂</a:t>
            </a:r>
            <a:endParaRPr lang="zh-TW" altLang="en-US" dirty="0"/>
          </a:p>
        </p:txBody>
      </p:sp>
      <p:sp>
        <p:nvSpPr>
          <p:cNvPr id="3" name="內容版面配置區 2"/>
          <p:cNvSpPr>
            <a:spLocks noGrp="1"/>
          </p:cNvSpPr>
          <p:nvPr>
            <p:ph idx="1"/>
          </p:nvPr>
        </p:nvSpPr>
        <p:spPr>
          <a:xfrm>
            <a:off x="193982" y="3586723"/>
            <a:ext cx="5915025" cy="8819092"/>
          </a:xfrm>
        </p:spPr>
        <p:txBody>
          <a:bodyPr>
            <a:normAutofit fontScale="77500" lnSpcReduction="20000"/>
          </a:bodyPr>
          <a:lstStyle/>
          <a:p>
            <a:pPr>
              <a:lnSpc>
                <a:spcPct val="120000"/>
              </a:lnSpc>
            </a:pPr>
            <a:r>
              <a:rPr lang="zh-TW" altLang="en-US" dirty="0"/>
              <a:t>簡介</a:t>
            </a:r>
            <a:endParaRPr lang="en-US" altLang="zh-CN" dirty="0" smtClean="0"/>
          </a:p>
          <a:p>
            <a:pPr>
              <a:lnSpc>
                <a:spcPct val="120000"/>
              </a:lnSpc>
            </a:pPr>
            <a:r>
              <a:rPr lang="zh-CN" altLang="en-US" dirty="0" smtClean="0"/>
              <a:t>有道學堂通過詞典、翻譯類工具、社區和教育服務深度運營教育課程，向使用者精准推薦學習內容，工具社區類的強勢導流，為平</a:t>
            </a:r>
            <a:r>
              <a:rPr lang="zh-TW" altLang="en-US" dirty="0" smtClean="0"/>
              <a:t>台</a:t>
            </a:r>
            <a:r>
              <a:rPr lang="zh-CN" altLang="en-US" dirty="0" smtClean="0"/>
              <a:t>提供了足夠的生源。通過對精品課程的深度運營，形成“精品課程路線</a:t>
            </a:r>
            <a:r>
              <a:rPr lang="en-US" altLang="zh-CN" dirty="0" smtClean="0"/>
              <a:t>+</a:t>
            </a:r>
            <a:r>
              <a:rPr lang="zh-CN" altLang="en-US" dirty="0" smtClean="0"/>
              <a:t>類遊戲聯運模式”，打造課程“爆款”，成為了備受追捧的備考類直播課程平</a:t>
            </a:r>
            <a:r>
              <a:rPr lang="zh-TW" altLang="en-US" dirty="0"/>
              <a:t>台</a:t>
            </a:r>
            <a:r>
              <a:rPr lang="zh-CN" altLang="en-US" dirty="0" smtClean="0"/>
              <a:t>。</a:t>
            </a:r>
            <a:endParaRPr lang="en-US" altLang="zh-CN" dirty="0" smtClean="0"/>
          </a:p>
          <a:p>
            <a:pPr>
              <a:lnSpc>
                <a:spcPct val="120000"/>
              </a:lnSpc>
            </a:pPr>
            <a:endParaRPr lang="zh-CN" altLang="en-US" dirty="0" smtClean="0"/>
          </a:p>
          <a:p>
            <a:pPr>
              <a:lnSpc>
                <a:spcPct val="120000"/>
              </a:lnSpc>
            </a:pPr>
            <a:r>
              <a:rPr lang="zh-TW" altLang="en-US" dirty="0"/>
              <a:t>相關布</a:t>
            </a:r>
            <a:r>
              <a:rPr lang="zh-TW" altLang="en-US" dirty="0" smtClean="0"/>
              <a:t>局</a:t>
            </a:r>
            <a:endParaRPr lang="en-US" altLang="zh-TW" dirty="0" smtClean="0"/>
          </a:p>
          <a:p>
            <a:pPr>
              <a:lnSpc>
                <a:spcPct val="120000"/>
              </a:lnSpc>
            </a:pPr>
            <a:r>
              <a:rPr lang="zh-CN" altLang="en-US" dirty="0" smtClean="0"/>
              <a:t>有</a:t>
            </a:r>
            <a:r>
              <a:rPr lang="zh-CN" altLang="en-US" dirty="0"/>
              <a:t>道詞典是由網易有道出品的語言翻譯</a:t>
            </a:r>
            <a:r>
              <a:rPr lang="zh-CN" altLang="en-US" dirty="0" smtClean="0"/>
              <a:t>軟體</a:t>
            </a:r>
            <a:endParaRPr lang="en-US" altLang="zh-TW" dirty="0" smtClean="0"/>
          </a:p>
          <a:p>
            <a:pPr>
              <a:lnSpc>
                <a:spcPct val="120000"/>
              </a:lnSpc>
            </a:pPr>
            <a:r>
              <a:rPr lang="en-US" altLang="zh-CN" dirty="0" smtClean="0"/>
              <a:t>2007</a:t>
            </a:r>
            <a:r>
              <a:rPr lang="zh-CN" altLang="en-US" dirty="0" smtClean="0"/>
              <a:t>年</a:t>
            </a:r>
            <a:r>
              <a:rPr lang="en-US" altLang="zh-CN" dirty="0" smtClean="0"/>
              <a:t>9</a:t>
            </a:r>
            <a:r>
              <a:rPr lang="zh-CN" altLang="en-US" dirty="0" smtClean="0"/>
              <a:t>月</a:t>
            </a:r>
            <a:r>
              <a:rPr lang="zh-TW" altLang="en-US" dirty="0"/>
              <a:t>，</a:t>
            </a:r>
            <a:r>
              <a:rPr lang="zh-CN" altLang="en-US" dirty="0" smtClean="0"/>
              <a:t>有道詞典桌上出版上線</a:t>
            </a:r>
            <a:endParaRPr lang="zh-CN" altLang="en-US" dirty="0"/>
          </a:p>
          <a:p>
            <a:pPr>
              <a:lnSpc>
                <a:spcPct val="120000"/>
              </a:lnSpc>
            </a:pPr>
            <a:r>
              <a:rPr lang="en-US" altLang="zh-CN" dirty="0" smtClean="0"/>
              <a:t>2009</a:t>
            </a:r>
            <a:r>
              <a:rPr lang="zh-CN" altLang="en-US" dirty="0" smtClean="0"/>
              <a:t>年</a:t>
            </a:r>
            <a:r>
              <a:rPr lang="en-US" altLang="zh-CN" dirty="0" smtClean="0"/>
              <a:t>1</a:t>
            </a:r>
            <a:r>
              <a:rPr lang="zh-CN" altLang="en-US" dirty="0" smtClean="0"/>
              <a:t>月</a:t>
            </a:r>
            <a:r>
              <a:rPr lang="zh-TW" altLang="en-US" dirty="0" smtClean="0"/>
              <a:t>，</a:t>
            </a:r>
            <a:r>
              <a:rPr lang="zh-CN" altLang="en-US" dirty="0" smtClean="0"/>
              <a:t>有道詞典首個手機版本上線。</a:t>
            </a:r>
            <a:endParaRPr lang="zh-CN" altLang="en-US" dirty="0"/>
          </a:p>
          <a:p>
            <a:pPr>
              <a:lnSpc>
                <a:spcPct val="120000"/>
              </a:lnSpc>
            </a:pPr>
            <a:r>
              <a:rPr lang="en-US" altLang="zh-CN" dirty="0"/>
              <a:t>2015</a:t>
            </a:r>
            <a:r>
              <a:rPr lang="zh-CN" altLang="en-US" dirty="0"/>
              <a:t>年</a:t>
            </a:r>
            <a:r>
              <a:rPr lang="en-US" altLang="zh-CN" dirty="0"/>
              <a:t>10</a:t>
            </a:r>
            <a:r>
              <a:rPr lang="zh-CN" altLang="en-US" dirty="0"/>
              <a:t>月</a:t>
            </a:r>
            <a:r>
              <a:rPr lang="en-US" altLang="zh-CN" dirty="0"/>
              <a:t>(</a:t>
            </a:r>
            <a:r>
              <a:rPr lang="zh-CN" altLang="en-US" dirty="0"/>
              <a:t>截至</a:t>
            </a:r>
            <a:r>
              <a:rPr lang="en-US" altLang="zh-CN" dirty="0" smtClean="0"/>
              <a:t>)</a:t>
            </a:r>
            <a:r>
              <a:rPr lang="zh-TW" altLang="en-US" dirty="0" smtClean="0"/>
              <a:t>，</a:t>
            </a:r>
            <a:r>
              <a:rPr lang="zh-CN" altLang="en-US" dirty="0" smtClean="0"/>
              <a:t>網易有道詞典</a:t>
            </a:r>
            <a:r>
              <a:rPr lang="en-US" altLang="zh-CN" dirty="0" smtClean="0"/>
              <a:t>(</a:t>
            </a:r>
            <a:r>
              <a:rPr lang="zh-CN" altLang="en-US" dirty="0" smtClean="0"/>
              <a:t>桌上出版</a:t>
            </a:r>
            <a:r>
              <a:rPr lang="en-US" altLang="zh-CN" dirty="0" smtClean="0"/>
              <a:t>+</a:t>
            </a:r>
            <a:r>
              <a:rPr lang="zh-CN" altLang="en-US" dirty="0" smtClean="0"/>
              <a:t>手機版</a:t>
            </a:r>
            <a:r>
              <a:rPr lang="en-US" altLang="zh-CN" dirty="0" smtClean="0"/>
              <a:t>)</a:t>
            </a:r>
            <a:r>
              <a:rPr lang="zh-CN" altLang="en-US" dirty="0" smtClean="0"/>
              <a:t>用戶量超過</a:t>
            </a:r>
            <a:r>
              <a:rPr lang="en-US" altLang="zh-CN" dirty="0" smtClean="0"/>
              <a:t>5.3</a:t>
            </a:r>
            <a:r>
              <a:rPr lang="zh-CN" altLang="en-US" dirty="0" smtClean="0"/>
              <a:t>億</a:t>
            </a:r>
            <a:r>
              <a:rPr lang="zh-TW" altLang="en-US" dirty="0" smtClean="0"/>
              <a:t>，</a:t>
            </a:r>
            <a:r>
              <a:rPr lang="zh-CN" altLang="en-US" dirty="0" smtClean="0"/>
              <a:t>是使用者覆蓋量最大的詞典軟體。</a:t>
            </a:r>
            <a:endParaRPr lang="zh-CN" altLang="en-US" dirty="0"/>
          </a:p>
          <a:p>
            <a:pPr>
              <a:lnSpc>
                <a:spcPct val="120000"/>
              </a:lnSpc>
            </a:pPr>
            <a:r>
              <a:rPr lang="en-US" altLang="zh-CN" dirty="0" smtClean="0"/>
              <a:t>2015</a:t>
            </a:r>
            <a:r>
              <a:rPr lang="zh-CN" altLang="en-US" dirty="0" smtClean="0"/>
              <a:t>年</a:t>
            </a:r>
            <a:r>
              <a:rPr lang="en-US" altLang="zh-CN" dirty="0" smtClean="0"/>
              <a:t>9</a:t>
            </a:r>
            <a:r>
              <a:rPr lang="zh-CN" altLang="en-US" dirty="0" smtClean="0"/>
              <a:t>月</a:t>
            </a:r>
            <a:r>
              <a:rPr lang="zh-TW" altLang="en-US" dirty="0" smtClean="0"/>
              <a:t>，</a:t>
            </a:r>
            <a:r>
              <a:rPr lang="zh-CN" altLang="en-US" dirty="0" smtClean="0"/>
              <a:t>有道詞典對產品功能進行重大升級</a:t>
            </a:r>
            <a:r>
              <a:rPr lang="zh-TW" altLang="en-US" dirty="0" smtClean="0"/>
              <a:t>，</a:t>
            </a:r>
            <a:r>
              <a:rPr lang="zh-CN" altLang="en-US" dirty="0" smtClean="0"/>
              <a:t>發佈</a:t>
            </a:r>
            <a:r>
              <a:rPr lang="en-US" altLang="zh-CN" dirty="0" smtClean="0"/>
              <a:t>6.0</a:t>
            </a:r>
            <a:r>
              <a:rPr lang="zh-CN" altLang="en-US" dirty="0" smtClean="0"/>
              <a:t>版本。新增“學習詞典”功能和全面改版“單詞本”。</a:t>
            </a:r>
            <a:endParaRPr lang="en-US" altLang="zh-CN" dirty="0" smtClean="0"/>
          </a:p>
          <a:p>
            <a:pPr>
              <a:lnSpc>
                <a:spcPct val="120000"/>
              </a:lnSpc>
            </a:pPr>
            <a:endParaRPr lang="en-US" altLang="zh-CN" dirty="0" smtClean="0"/>
          </a:p>
          <a:p>
            <a:pPr>
              <a:lnSpc>
                <a:spcPct val="120000"/>
              </a:lnSpc>
            </a:pPr>
            <a:r>
              <a:rPr lang="zh-TW" altLang="en-US" dirty="0"/>
              <a:t>營運模式</a:t>
            </a:r>
            <a:endParaRPr lang="en-US" altLang="zh-CN" dirty="0" smtClean="0"/>
          </a:p>
          <a:p>
            <a:pPr>
              <a:lnSpc>
                <a:spcPct val="120000"/>
              </a:lnSpc>
            </a:pPr>
            <a:r>
              <a:rPr lang="en-US" altLang="zh-CN" dirty="0" smtClean="0"/>
              <a:t>1.</a:t>
            </a:r>
            <a:r>
              <a:rPr lang="zh-CN" altLang="en-US" dirty="0" smtClean="0"/>
              <a:t>借鑒遊戲的聯運模式，平臺和教師之間採取“分成”而非“課時費”，以更好的激勵團隊。 借鑒遊戲的“內測”，通過公開課手機使用者資料，推廣產品。</a:t>
            </a:r>
            <a:endParaRPr lang="zh-CN" altLang="en-US" dirty="0"/>
          </a:p>
          <a:p>
            <a:pPr>
              <a:lnSpc>
                <a:spcPct val="120000"/>
              </a:lnSpc>
            </a:pPr>
            <a:r>
              <a:rPr lang="en-US" altLang="zh-CN" dirty="0"/>
              <a:t>2</a:t>
            </a:r>
            <a:r>
              <a:rPr lang="en-US" altLang="zh-CN" dirty="0" smtClean="0"/>
              <a:t>.</a:t>
            </a:r>
            <a:r>
              <a:rPr lang="zh-CN" altLang="en-US" dirty="0" smtClean="0"/>
              <a:t>選擇少量但是精品的課程，精細運營，打造爆款的策略。 </a:t>
            </a:r>
            <a:endParaRPr lang="zh-CN" altLang="en-US" dirty="0"/>
          </a:p>
          <a:p>
            <a:pPr>
              <a:lnSpc>
                <a:spcPct val="120000"/>
              </a:lnSpc>
            </a:pPr>
            <a:r>
              <a:rPr lang="en-US" altLang="zh-CN" dirty="0"/>
              <a:t>3</a:t>
            </a:r>
            <a:r>
              <a:rPr lang="en-US" altLang="zh-CN" dirty="0" smtClean="0"/>
              <a:t>.</a:t>
            </a:r>
            <a:r>
              <a:rPr lang="zh-CN" altLang="en-US" dirty="0" smtClean="0"/>
              <a:t>合作方名師，作為教學方，提供內容和教學。有道學堂，提供包括運營、產品、技術在內整個服務體系，同時和教學方共同把控內容。</a:t>
            </a:r>
            <a:endParaRPr lang="zh-CN" altLang="en-US" dirty="0"/>
          </a:p>
          <a:p>
            <a:pPr>
              <a:lnSpc>
                <a:spcPct val="120000"/>
              </a:lnSpc>
            </a:pPr>
            <a:r>
              <a:rPr lang="en-US" altLang="zh-CN" dirty="0"/>
              <a:t>4</a:t>
            </a:r>
            <a:r>
              <a:rPr lang="en-US" altLang="zh-CN" dirty="0" smtClean="0"/>
              <a:t>.</a:t>
            </a:r>
            <a:r>
              <a:rPr lang="zh-CN" altLang="en-US" dirty="0" smtClean="0"/>
              <a:t>有道公司基於有道詞典這一線上教育入口級產品以及對於五億使用者使用習慣、偏好的持續追蹤，在通過有道學堂、有道翻譯官、有道口語大師等外延性教育工具、平臺將用戶成功分流，為用戶提供更加全面、細緻的線上語言教育服務。</a:t>
            </a:r>
            <a:endParaRPr lang="en-US" altLang="zh-CN" dirty="0" smtClean="0"/>
          </a:p>
        </p:txBody>
      </p:sp>
      <p:graphicFrame>
        <p:nvGraphicFramePr>
          <p:cNvPr id="7" name="資料庫圖表 6"/>
          <p:cNvGraphicFramePr/>
          <p:nvPr>
            <p:extLst>
              <p:ext uri="{D42A27DB-BD31-4B8C-83A1-F6EECF244321}">
                <p14:modId xmlns:p14="http://schemas.microsoft.com/office/powerpoint/2010/main" val="510487609"/>
              </p:ext>
            </p:extLst>
          </p:nvPr>
        </p:nvGraphicFramePr>
        <p:xfrm>
          <a:off x="2694774" y="7176852"/>
          <a:ext cx="6462874" cy="36848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矩形 4"/>
          <p:cNvSpPr/>
          <p:nvPr/>
        </p:nvSpPr>
        <p:spPr>
          <a:xfrm>
            <a:off x="6555666" y="7463481"/>
            <a:ext cx="1107996" cy="369332"/>
          </a:xfrm>
          <a:prstGeom prst="rect">
            <a:avLst/>
          </a:prstGeom>
        </p:spPr>
        <p:txBody>
          <a:bodyPr wrap="none">
            <a:spAutoFit/>
          </a:bodyPr>
          <a:lstStyle/>
          <a:p>
            <a:r>
              <a:rPr lang="zh-TW" altLang="en-US" dirty="0"/>
              <a:t>相關產品</a:t>
            </a:r>
          </a:p>
        </p:txBody>
      </p:sp>
      <p:graphicFrame>
        <p:nvGraphicFramePr>
          <p:cNvPr id="10" name="資料庫圖表 9"/>
          <p:cNvGraphicFramePr/>
          <p:nvPr>
            <p:extLst>
              <p:ext uri="{D42A27DB-BD31-4B8C-83A1-F6EECF244321}">
                <p14:modId xmlns:p14="http://schemas.microsoft.com/office/powerpoint/2010/main" val="3890059050"/>
              </p:ext>
            </p:extLst>
          </p:nvPr>
        </p:nvGraphicFramePr>
        <p:xfrm>
          <a:off x="3847670" y="3280863"/>
          <a:ext cx="3985146" cy="175432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5" name="向右箭號 14"/>
          <p:cNvSpPr/>
          <p:nvPr/>
        </p:nvSpPr>
        <p:spPr>
          <a:xfrm>
            <a:off x="3316407" y="3979167"/>
            <a:ext cx="531264" cy="382137"/>
          </a:xfrm>
          <a:prstGeom prst="rightArrow">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5554639" y="5059608"/>
            <a:ext cx="532263" cy="673885"/>
          </a:xfrm>
          <a:prstGeom prst="downArrow">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向右箭號 18"/>
          <p:cNvSpPr/>
          <p:nvPr/>
        </p:nvSpPr>
        <p:spPr>
          <a:xfrm>
            <a:off x="7832816" y="3979167"/>
            <a:ext cx="545401" cy="382137"/>
          </a:xfrm>
          <a:prstGeom prst="rightArrow">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951580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騰訊課堂</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368839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1488" y="649114"/>
            <a:ext cx="5915025" cy="1577773"/>
          </a:xfrm>
        </p:spPr>
        <p:txBody>
          <a:bodyPr/>
          <a:lstStyle/>
          <a:p>
            <a:r>
              <a:rPr lang="zh-TW" altLang="en-US" dirty="0" smtClean="0"/>
              <a:t>發展趨勢</a:t>
            </a:r>
            <a:endParaRPr lang="zh-TW" altLang="en-US" dirty="0"/>
          </a:p>
        </p:txBody>
      </p:sp>
      <p:sp>
        <p:nvSpPr>
          <p:cNvPr id="3" name="內容版面配置區 2"/>
          <p:cNvSpPr>
            <a:spLocks noGrp="1"/>
          </p:cNvSpPr>
          <p:nvPr>
            <p:ph idx="1"/>
          </p:nvPr>
        </p:nvSpPr>
        <p:spPr>
          <a:xfrm>
            <a:off x="-340874" y="3267660"/>
            <a:ext cx="5915025" cy="7735712"/>
          </a:xfrm>
        </p:spPr>
        <p:txBody>
          <a:bodyPr>
            <a:normAutofit lnSpcReduction="10000"/>
          </a:bodyPr>
          <a:lstStyle/>
          <a:p>
            <a:r>
              <a:rPr lang="en-US" altLang="zh-TW" dirty="0"/>
              <a:t>1</a:t>
            </a:r>
            <a:r>
              <a:rPr lang="en-US" altLang="zh-TW" dirty="0" smtClean="0"/>
              <a:t>.</a:t>
            </a:r>
            <a:r>
              <a:rPr lang="zh-TW" altLang="en-US" dirty="0" smtClean="0"/>
              <a:t>人才結構失衡，就業壓力大</a:t>
            </a:r>
            <a:r>
              <a:rPr lang="en-US" altLang="zh-TW" dirty="0" smtClean="0"/>
              <a:t>-&gt;</a:t>
            </a:r>
            <a:r>
              <a:rPr lang="zh-TW" altLang="en-US" dirty="0"/>
              <a:t>職業技能培訓和職業考試培訓需求增加，在線教育市場規模擴大</a:t>
            </a:r>
          </a:p>
          <a:p>
            <a:r>
              <a:rPr lang="en-US" altLang="zh-TW" dirty="0"/>
              <a:t>2.</a:t>
            </a:r>
            <a:r>
              <a:rPr lang="zh-TW" altLang="en-US" dirty="0"/>
              <a:t>學校不重視英語教育改革</a:t>
            </a:r>
            <a:r>
              <a:rPr lang="en-US" altLang="zh-TW" dirty="0"/>
              <a:t>-&gt;</a:t>
            </a:r>
            <a:r>
              <a:rPr lang="zh-TW" altLang="en-US" dirty="0"/>
              <a:t>將教育改革機會留給社會，小學階段英語能力教育需求增大；初中階段為高考準備的應試需求增大，移動教育在</a:t>
            </a:r>
            <a:r>
              <a:rPr lang="en-US" altLang="zh-TW" dirty="0"/>
              <a:t>K12</a:t>
            </a:r>
            <a:r>
              <a:rPr lang="zh-TW" altLang="en-US" dirty="0"/>
              <a:t>市場的滲透率越來越高</a:t>
            </a:r>
          </a:p>
          <a:p>
            <a:r>
              <a:rPr lang="en-US" altLang="zh-TW" dirty="0"/>
              <a:t>3.</a:t>
            </a:r>
            <a:r>
              <a:rPr lang="zh-TW" altLang="en-US" dirty="0"/>
              <a:t>教育理念的變化和移動互聯網的普及</a:t>
            </a:r>
            <a:r>
              <a:rPr lang="en-US" altLang="zh-TW" dirty="0"/>
              <a:t>-&gt;</a:t>
            </a:r>
            <a:r>
              <a:rPr lang="zh-TW" altLang="en-US" dirty="0"/>
              <a:t>在線教育逐漸從網頁朝移動端發展，產品的形式也將更加多樣化，不僅覆蓋各個年齡段，在內容上也將涉及更多領域</a:t>
            </a:r>
          </a:p>
          <a:p>
            <a:r>
              <a:rPr lang="en-US" altLang="zh-TW" dirty="0"/>
              <a:t>4.</a:t>
            </a:r>
            <a:r>
              <a:rPr lang="zh-TW" altLang="en-US" dirty="0"/>
              <a:t>留學低齡化</a:t>
            </a:r>
            <a:r>
              <a:rPr lang="en-US" altLang="zh-TW" dirty="0"/>
              <a:t>-&gt;</a:t>
            </a:r>
            <a:r>
              <a:rPr lang="zh-TW" altLang="en-US" dirty="0"/>
              <a:t>留學市場進一步擴大，低齡英語學科培訓需求增大</a:t>
            </a:r>
          </a:p>
          <a:p>
            <a:r>
              <a:rPr lang="en-US" altLang="zh-TW" dirty="0"/>
              <a:t>5.</a:t>
            </a:r>
            <a:r>
              <a:rPr lang="zh-TW" altLang="en-US" dirty="0"/>
              <a:t>二胎化政策</a:t>
            </a:r>
            <a:r>
              <a:rPr lang="en-US" altLang="zh-TW" dirty="0"/>
              <a:t>-&gt;</a:t>
            </a:r>
            <a:r>
              <a:rPr lang="zh-TW" altLang="en-US" dirty="0"/>
              <a:t>帶來人口紅利，嬰童數量持續提高，拉升相關產業市場規模</a:t>
            </a:r>
          </a:p>
          <a:p>
            <a:r>
              <a:rPr lang="en-US" altLang="zh-TW" dirty="0"/>
              <a:t>6.</a:t>
            </a:r>
            <a:r>
              <a:rPr lang="zh-TW" altLang="en-US" dirty="0"/>
              <a:t>城市化持續加深</a:t>
            </a:r>
            <a:r>
              <a:rPr lang="en-US" altLang="zh-TW" dirty="0"/>
              <a:t>-&gt;</a:t>
            </a:r>
            <a:r>
              <a:rPr lang="zh-TW" altLang="en-US" dirty="0"/>
              <a:t>二三線城市居民收入提升，在教育上投入增加，在線教育市場發展</a:t>
            </a:r>
          </a:p>
          <a:p>
            <a:r>
              <a:rPr lang="en-US" altLang="zh-TW" dirty="0"/>
              <a:t>7.</a:t>
            </a:r>
            <a:r>
              <a:rPr lang="zh-TW" altLang="en-US" dirty="0"/>
              <a:t>傳統企業與互聯網的聯合</a:t>
            </a:r>
            <a:r>
              <a:rPr lang="en-US" altLang="zh-TW" dirty="0"/>
              <a:t>-&gt;</a:t>
            </a:r>
            <a:r>
              <a:rPr lang="zh-TW" altLang="en-US" dirty="0"/>
              <a:t>結合線上與線下的資源，提升教學資源整合的效率與教學質量</a:t>
            </a:r>
          </a:p>
          <a:p>
            <a:r>
              <a:rPr lang="en-US" altLang="zh-TW" dirty="0"/>
              <a:t>8.</a:t>
            </a:r>
            <a:r>
              <a:rPr lang="zh-TW" altLang="en-US" dirty="0"/>
              <a:t>完成用戶習慣的大數據積累</a:t>
            </a:r>
            <a:r>
              <a:rPr lang="en-US" altLang="zh-TW" dirty="0" smtClean="0"/>
              <a:t>-&gt;</a:t>
            </a:r>
            <a:r>
              <a:rPr lang="zh-TW" altLang="en-US" dirty="0" smtClean="0"/>
              <a:t>開始跨領域經營與創新教學模式，提高線上教育平臺的留存率</a:t>
            </a:r>
          </a:p>
          <a:p>
            <a:r>
              <a:rPr lang="en-US" altLang="zh-TW" dirty="0" smtClean="0"/>
              <a:t>9</a:t>
            </a:r>
            <a:r>
              <a:rPr lang="en-US" altLang="zh-TW" dirty="0"/>
              <a:t>.</a:t>
            </a:r>
            <a:r>
              <a:rPr lang="zh-TW" altLang="en-US" dirty="0"/>
              <a:t>用戶的付費意願薄弱</a:t>
            </a:r>
            <a:r>
              <a:rPr lang="en-US" altLang="zh-TW" dirty="0"/>
              <a:t>-&gt;</a:t>
            </a:r>
            <a:r>
              <a:rPr lang="zh-TW" altLang="en-US" dirty="0"/>
              <a:t>關注用戶需求，培育用戶是移動教育發展的重心</a:t>
            </a:r>
          </a:p>
          <a:p>
            <a:r>
              <a:rPr lang="en-US" altLang="zh-TW" dirty="0"/>
              <a:t>10.</a:t>
            </a:r>
            <a:r>
              <a:rPr lang="zh-TW" altLang="en-US" dirty="0"/>
              <a:t>移動教育產品蓬勃發展</a:t>
            </a:r>
            <a:r>
              <a:rPr lang="en-US" altLang="zh-TW" dirty="0" smtClean="0"/>
              <a:t>-&gt;</a:t>
            </a:r>
            <a:r>
              <a:rPr lang="zh-TW" altLang="en-US" dirty="0" smtClean="0"/>
              <a:t>廠商逐漸跳脫爭奪用戶和削價競爭的思維，開始通過高品質的產品來吸引使用者、以增加用戶的黏性</a:t>
            </a:r>
            <a:endParaRPr lang="zh-TW" altLang="en-US" dirty="0"/>
          </a:p>
        </p:txBody>
      </p:sp>
      <p:pic>
        <p:nvPicPr>
          <p:cNvPr id="5" name="圖片 4"/>
          <p:cNvPicPr>
            <a:picLocks noChangeAspect="1"/>
          </p:cNvPicPr>
          <p:nvPr/>
        </p:nvPicPr>
        <p:blipFill>
          <a:blip r:embed="rId3"/>
          <a:stretch>
            <a:fillRect/>
          </a:stretch>
        </p:blipFill>
        <p:spPr>
          <a:xfrm>
            <a:off x="5338976" y="2360921"/>
            <a:ext cx="438150" cy="209550"/>
          </a:xfrm>
          <a:prstGeom prst="rect">
            <a:avLst/>
          </a:prstGeom>
        </p:spPr>
      </p:pic>
      <p:sp>
        <p:nvSpPr>
          <p:cNvPr id="7" name="矩形 6"/>
          <p:cNvSpPr/>
          <p:nvPr/>
        </p:nvSpPr>
        <p:spPr>
          <a:xfrm>
            <a:off x="7861111" y="1359714"/>
            <a:ext cx="4290302" cy="914400"/>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五邊形 5"/>
          <p:cNvSpPr/>
          <p:nvPr/>
        </p:nvSpPr>
        <p:spPr>
          <a:xfrm>
            <a:off x="6236388" y="1359714"/>
            <a:ext cx="2088106" cy="914400"/>
          </a:xfrm>
          <a:prstGeom prst="homePlate">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人才結構</a:t>
            </a:r>
            <a:r>
              <a:rPr lang="zh-TW" altLang="en-US" dirty="0" smtClean="0"/>
              <a:t>失衡</a:t>
            </a:r>
            <a:endParaRPr lang="en-US" altLang="zh-TW" dirty="0" smtClean="0"/>
          </a:p>
          <a:p>
            <a:pPr algn="ctr"/>
            <a:r>
              <a:rPr lang="zh-TW" altLang="en-US" dirty="0" smtClean="0"/>
              <a:t>就業</a:t>
            </a:r>
            <a:r>
              <a:rPr lang="zh-TW" altLang="en-US" dirty="0"/>
              <a:t>壓力大</a:t>
            </a:r>
          </a:p>
        </p:txBody>
      </p:sp>
      <p:sp>
        <p:nvSpPr>
          <p:cNvPr id="8" name="文字方塊 7"/>
          <p:cNvSpPr txBox="1"/>
          <p:nvPr/>
        </p:nvSpPr>
        <p:spPr>
          <a:xfrm>
            <a:off x="8324494" y="1499857"/>
            <a:ext cx="3826919" cy="646331"/>
          </a:xfrm>
          <a:prstGeom prst="rect">
            <a:avLst/>
          </a:prstGeom>
          <a:noFill/>
        </p:spPr>
        <p:txBody>
          <a:bodyPr wrap="square" rtlCol="0">
            <a:spAutoFit/>
          </a:bodyPr>
          <a:lstStyle/>
          <a:p>
            <a:r>
              <a:rPr lang="zh-TW" altLang="en-US" dirty="0"/>
              <a:t>職業技能培訓和職業考試培訓需求增加，在線教育市場規模</a:t>
            </a:r>
            <a:r>
              <a:rPr lang="zh-TW" altLang="en-US" dirty="0" smtClean="0"/>
              <a:t>擴大</a:t>
            </a:r>
            <a:endParaRPr lang="zh-TW" altLang="en-US" dirty="0"/>
          </a:p>
        </p:txBody>
      </p:sp>
      <p:sp>
        <p:nvSpPr>
          <p:cNvPr id="9" name="矩形 8"/>
          <p:cNvSpPr/>
          <p:nvPr/>
        </p:nvSpPr>
        <p:spPr>
          <a:xfrm>
            <a:off x="7861111" y="2399549"/>
            <a:ext cx="4290302" cy="1179443"/>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五邊形 9"/>
          <p:cNvSpPr/>
          <p:nvPr/>
        </p:nvSpPr>
        <p:spPr>
          <a:xfrm>
            <a:off x="6236388" y="2408146"/>
            <a:ext cx="2088106" cy="1179448"/>
          </a:xfrm>
          <a:prstGeom prst="homePlate">
            <a:avLst>
              <a:gd name="adj" fmla="val 38102"/>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學校不</a:t>
            </a:r>
            <a:r>
              <a:rPr lang="zh-TW" altLang="en-US" dirty="0" smtClean="0"/>
              <a:t>重視</a:t>
            </a:r>
            <a:endParaRPr lang="en-US" altLang="zh-TW" dirty="0" smtClean="0"/>
          </a:p>
          <a:p>
            <a:pPr algn="ctr"/>
            <a:r>
              <a:rPr lang="zh-TW" altLang="en-US" dirty="0" smtClean="0"/>
              <a:t>英語</a:t>
            </a:r>
            <a:r>
              <a:rPr lang="zh-TW" altLang="en-US" dirty="0"/>
              <a:t>教育改革</a:t>
            </a:r>
          </a:p>
        </p:txBody>
      </p:sp>
      <p:sp>
        <p:nvSpPr>
          <p:cNvPr id="11" name="文字方塊 10"/>
          <p:cNvSpPr txBox="1"/>
          <p:nvPr/>
        </p:nvSpPr>
        <p:spPr>
          <a:xfrm>
            <a:off x="8324494" y="2417585"/>
            <a:ext cx="3826919" cy="1200329"/>
          </a:xfrm>
          <a:prstGeom prst="rect">
            <a:avLst/>
          </a:prstGeom>
          <a:noFill/>
        </p:spPr>
        <p:txBody>
          <a:bodyPr wrap="square" rtlCol="0">
            <a:spAutoFit/>
          </a:bodyPr>
          <a:lstStyle/>
          <a:p>
            <a:r>
              <a:rPr lang="zh-TW" altLang="en-US" dirty="0"/>
              <a:t>將教育改革機會留給社會，小學階段英語能力教育需求增大；初中階段為高考準備的應試需求增大，移動教育在</a:t>
            </a:r>
            <a:r>
              <a:rPr lang="en-US" altLang="zh-TW" dirty="0"/>
              <a:t>K12</a:t>
            </a:r>
            <a:r>
              <a:rPr lang="zh-TW" altLang="en-US" dirty="0"/>
              <a:t>市場的滲透率越來越高</a:t>
            </a:r>
            <a:endParaRPr lang="zh-TW" altLang="en-US" dirty="0"/>
          </a:p>
        </p:txBody>
      </p:sp>
      <p:sp>
        <p:nvSpPr>
          <p:cNvPr id="12" name="矩形 11"/>
          <p:cNvSpPr/>
          <p:nvPr/>
        </p:nvSpPr>
        <p:spPr>
          <a:xfrm>
            <a:off x="7888405" y="3713030"/>
            <a:ext cx="4263007" cy="1200322"/>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五邊形 12"/>
          <p:cNvSpPr/>
          <p:nvPr/>
        </p:nvSpPr>
        <p:spPr>
          <a:xfrm>
            <a:off x="6236388" y="3713029"/>
            <a:ext cx="2088106" cy="1200323"/>
          </a:xfrm>
          <a:prstGeom prst="homePlate">
            <a:avLst>
              <a:gd name="adj" fmla="val 37493"/>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教育理念的變化和移動互聯網的普及</a:t>
            </a:r>
          </a:p>
        </p:txBody>
      </p:sp>
      <p:sp>
        <p:nvSpPr>
          <p:cNvPr id="14" name="文字方塊 13"/>
          <p:cNvSpPr txBox="1"/>
          <p:nvPr/>
        </p:nvSpPr>
        <p:spPr>
          <a:xfrm>
            <a:off x="8420028" y="3713024"/>
            <a:ext cx="3826919" cy="1200329"/>
          </a:xfrm>
          <a:prstGeom prst="rect">
            <a:avLst/>
          </a:prstGeom>
          <a:noFill/>
        </p:spPr>
        <p:txBody>
          <a:bodyPr wrap="square" rtlCol="0">
            <a:spAutoFit/>
          </a:bodyPr>
          <a:lstStyle/>
          <a:p>
            <a:r>
              <a:rPr lang="zh-TW" altLang="en-US" dirty="0"/>
              <a:t>在線教育逐漸從網頁朝移動端發展，產品的形式也將更加多樣化，不僅覆蓋各個年齡段，在內容上也將涉及更多領域</a:t>
            </a:r>
            <a:endParaRPr lang="zh-TW" altLang="en-US" dirty="0"/>
          </a:p>
        </p:txBody>
      </p:sp>
      <p:sp>
        <p:nvSpPr>
          <p:cNvPr id="15" name="矩形 14"/>
          <p:cNvSpPr/>
          <p:nvPr/>
        </p:nvSpPr>
        <p:spPr>
          <a:xfrm>
            <a:off x="7861111" y="5047394"/>
            <a:ext cx="4290302" cy="914400"/>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五邊形 15"/>
          <p:cNvSpPr/>
          <p:nvPr/>
        </p:nvSpPr>
        <p:spPr>
          <a:xfrm>
            <a:off x="6236388" y="5047394"/>
            <a:ext cx="2088106" cy="914400"/>
          </a:xfrm>
          <a:prstGeom prst="homePlate">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留學低齡化</a:t>
            </a:r>
          </a:p>
        </p:txBody>
      </p:sp>
      <p:sp>
        <p:nvSpPr>
          <p:cNvPr id="17" name="文字方塊 16"/>
          <p:cNvSpPr txBox="1"/>
          <p:nvPr/>
        </p:nvSpPr>
        <p:spPr>
          <a:xfrm>
            <a:off x="8420028" y="5181428"/>
            <a:ext cx="3826919" cy="646331"/>
          </a:xfrm>
          <a:prstGeom prst="rect">
            <a:avLst/>
          </a:prstGeom>
          <a:noFill/>
        </p:spPr>
        <p:txBody>
          <a:bodyPr wrap="square" rtlCol="0">
            <a:spAutoFit/>
          </a:bodyPr>
          <a:lstStyle/>
          <a:p>
            <a:r>
              <a:rPr lang="zh-TW" altLang="en-US" dirty="0"/>
              <a:t>留學市場進一步擴大，低齡英語學科培訓需求增大</a:t>
            </a:r>
            <a:endParaRPr lang="zh-TW" altLang="en-US" dirty="0"/>
          </a:p>
        </p:txBody>
      </p:sp>
      <p:sp>
        <p:nvSpPr>
          <p:cNvPr id="18" name="矩形 17"/>
          <p:cNvSpPr/>
          <p:nvPr/>
        </p:nvSpPr>
        <p:spPr>
          <a:xfrm>
            <a:off x="7861111" y="6095826"/>
            <a:ext cx="4290302" cy="914400"/>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五邊形 18"/>
          <p:cNvSpPr/>
          <p:nvPr/>
        </p:nvSpPr>
        <p:spPr>
          <a:xfrm>
            <a:off x="6236388" y="6095826"/>
            <a:ext cx="2088106" cy="914400"/>
          </a:xfrm>
          <a:prstGeom prst="homePlate">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二胎化政策</a:t>
            </a:r>
          </a:p>
        </p:txBody>
      </p:sp>
      <p:sp>
        <p:nvSpPr>
          <p:cNvPr id="20" name="文字方塊 19"/>
          <p:cNvSpPr txBox="1"/>
          <p:nvPr/>
        </p:nvSpPr>
        <p:spPr>
          <a:xfrm>
            <a:off x="8420028" y="6229860"/>
            <a:ext cx="3826919" cy="646331"/>
          </a:xfrm>
          <a:prstGeom prst="rect">
            <a:avLst/>
          </a:prstGeom>
          <a:noFill/>
        </p:spPr>
        <p:txBody>
          <a:bodyPr wrap="square" rtlCol="0">
            <a:spAutoFit/>
          </a:bodyPr>
          <a:lstStyle/>
          <a:p>
            <a:r>
              <a:rPr lang="zh-TW" altLang="en-US" dirty="0"/>
              <a:t>帶來人口紅利，嬰童數量持續提高，拉升相關產業市場規模</a:t>
            </a:r>
            <a:endParaRPr lang="zh-TW" altLang="en-US" dirty="0"/>
          </a:p>
        </p:txBody>
      </p:sp>
      <p:sp>
        <p:nvSpPr>
          <p:cNvPr id="21" name="矩形 20"/>
          <p:cNvSpPr/>
          <p:nvPr/>
        </p:nvSpPr>
        <p:spPr>
          <a:xfrm>
            <a:off x="7861111" y="7135662"/>
            <a:ext cx="4290302" cy="914400"/>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五邊形 21"/>
          <p:cNvSpPr/>
          <p:nvPr/>
        </p:nvSpPr>
        <p:spPr>
          <a:xfrm>
            <a:off x="6236388" y="7135662"/>
            <a:ext cx="2088106" cy="914400"/>
          </a:xfrm>
          <a:prstGeom prst="homePlate">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城市化持續加深</a:t>
            </a:r>
          </a:p>
        </p:txBody>
      </p:sp>
      <p:sp>
        <p:nvSpPr>
          <p:cNvPr id="23" name="文字方塊 22"/>
          <p:cNvSpPr txBox="1"/>
          <p:nvPr/>
        </p:nvSpPr>
        <p:spPr>
          <a:xfrm>
            <a:off x="8420028" y="7269696"/>
            <a:ext cx="3826919" cy="646331"/>
          </a:xfrm>
          <a:prstGeom prst="rect">
            <a:avLst/>
          </a:prstGeom>
          <a:noFill/>
        </p:spPr>
        <p:txBody>
          <a:bodyPr wrap="square" rtlCol="0">
            <a:spAutoFit/>
          </a:bodyPr>
          <a:lstStyle/>
          <a:p>
            <a:r>
              <a:rPr lang="zh-TW" altLang="en-US" dirty="0"/>
              <a:t>二三線城市居民收入提升，在教育上投入增加，在線教育市場發展</a:t>
            </a:r>
            <a:endParaRPr lang="zh-TW" altLang="en-US" dirty="0"/>
          </a:p>
        </p:txBody>
      </p:sp>
      <p:sp>
        <p:nvSpPr>
          <p:cNvPr id="24" name="矩形 23"/>
          <p:cNvSpPr/>
          <p:nvPr/>
        </p:nvSpPr>
        <p:spPr>
          <a:xfrm>
            <a:off x="7861111" y="8175497"/>
            <a:ext cx="4290302" cy="914400"/>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五邊形 24"/>
          <p:cNvSpPr/>
          <p:nvPr/>
        </p:nvSpPr>
        <p:spPr>
          <a:xfrm>
            <a:off x="6236388" y="8175497"/>
            <a:ext cx="2088106" cy="914400"/>
          </a:xfrm>
          <a:prstGeom prst="homePlate">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傳統企業</a:t>
            </a:r>
            <a:r>
              <a:rPr lang="zh-TW" altLang="en-US" dirty="0" smtClean="0"/>
              <a:t>與</a:t>
            </a:r>
            <a:endParaRPr lang="en-US" altLang="zh-TW" dirty="0" smtClean="0"/>
          </a:p>
          <a:p>
            <a:pPr algn="ctr"/>
            <a:r>
              <a:rPr lang="zh-TW" altLang="en-US" dirty="0" smtClean="0"/>
              <a:t>互</a:t>
            </a:r>
            <a:r>
              <a:rPr lang="zh-TW" altLang="en-US" dirty="0"/>
              <a:t>聯網的聯合</a:t>
            </a:r>
          </a:p>
        </p:txBody>
      </p:sp>
      <p:sp>
        <p:nvSpPr>
          <p:cNvPr id="26" name="文字方塊 25"/>
          <p:cNvSpPr txBox="1"/>
          <p:nvPr/>
        </p:nvSpPr>
        <p:spPr>
          <a:xfrm>
            <a:off x="8420028" y="8309531"/>
            <a:ext cx="3826919" cy="646331"/>
          </a:xfrm>
          <a:prstGeom prst="rect">
            <a:avLst/>
          </a:prstGeom>
          <a:noFill/>
        </p:spPr>
        <p:txBody>
          <a:bodyPr wrap="square" rtlCol="0">
            <a:spAutoFit/>
          </a:bodyPr>
          <a:lstStyle/>
          <a:p>
            <a:r>
              <a:rPr lang="zh-TW" altLang="en-US" dirty="0"/>
              <a:t>結合線上與線下的資源，提升教學資源整合的效率與教學質量</a:t>
            </a:r>
            <a:endParaRPr lang="zh-TW" altLang="en-US" dirty="0"/>
          </a:p>
        </p:txBody>
      </p:sp>
      <p:sp>
        <p:nvSpPr>
          <p:cNvPr id="27" name="矩形 26"/>
          <p:cNvSpPr/>
          <p:nvPr/>
        </p:nvSpPr>
        <p:spPr>
          <a:xfrm>
            <a:off x="7861111" y="9223931"/>
            <a:ext cx="4290302" cy="914400"/>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五邊形 27"/>
          <p:cNvSpPr/>
          <p:nvPr/>
        </p:nvSpPr>
        <p:spPr>
          <a:xfrm>
            <a:off x="6236388" y="9223931"/>
            <a:ext cx="2088106" cy="914400"/>
          </a:xfrm>
          <a:prstGeom prst="homePlate">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完成用戶習慣的大數據積累</a:t>
            </a:r>
          </a:p>
        </p:txBody>
      </p:sp>
      <p:sp>
        <p:nvSpPr>
          <p:cNvPr id="29" name="文字方塊 28"/>
          <p:cNvSpPr txBox="1"/>
          <p:nvPr/>
        </p:nvSpPr>
        <p:spPr>
          <a:xfrm>
            <a:off x="8420028" y="9357965"/>
            <a:ext cx="3826919" cy="646331"/>
          </a:xfrm>
          <a:prstGeom prst="rect">
            <a:avLst/>
          </a:prstGeom>
          <a:noFill/>
        </p:spPr>
        <p:txBody>
          <a:bodyPr wrap="square" rtlCol="0">
            <a:spAutoFit/>
          </a:bodyPr>
          <a:lstStyle/>
          <a:p>
            <a:r>
              <a:rPr lang="zh-TW" altLang="en-US" dirty="0"/>
              <a:t>開始跨領域經營與創新教學模式，提高線上教育平臺的留存率</a:t>
            </a:r>
          </a:p>
        </p:txBody>
      </p:sp>
      <p:sp>
        <p:nvSpPr>
          <p:cNvPr id="36" name="矩形 35"/>
          <p:cNvSpPr/>
          <p:nvPr/>
        </p:nvSpPr>
        <p:spPr>
          <a:xfrm>
            <a:off x="7861111" y="10272364"/>
            <a:ext cx="4290302" cy="914400"/>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五邊形 36"/>
          <p:cNvSpPr/>
          <p:nvPr/>
        </p:nvSpPr>
        <p:spPr>
          <a:xfrm>
            <a:off x="6236388" y="10272364"/>
            <a:ext cx="2088106" cy="914400"/>
          </a:xfrm>
          <a:prstGeom prst="homePlate">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用戶的付</a:t>
            </a:r>
            <a:r>
              <a:rPr lang="zh-TW" altLang="en-US" dirty="0" smtClean="0"/>
              <a:t>費</a:t>
            </a:r>
            <a:endParaRPr lang="en-US" altLang="zh-TW" dirty="0" smtClean="0"/>
          </a:p>
          <a:p>
            <a:pPr algn="ctr"/>
            <a:r>
              <a:rPr lang="zh-TW" altLang="en-US" dirty="0" smtClean="0"/>
              <a:t>意願</a:t>
            </a:r>
            <a:r>
              <a:rPr lang="zh-TW" altLang="en-US" dirty="0"/>
              <a:t>薄弱</a:t>
            </a:r>
          </a:p>
        </p:txBody>
      </p:sp>
      <p:sp>
        <p:nvSpPr>
          <p:cNvPr id="38" name="文字方塊 37"/>
          <p:cNvSpPr txBox="1"/>
          <p:nvPr/>
        </p:nvSpPr>
        <p:spPr>
          <a:xfrm>
            <a:off x="8420028" y="10406398"/>
            <a:ext cx="3826919" cy="646331"/>
          </a:xfrm>
          <a:prstGeom prst="rect">
            <a:avLst/>
          </a:prstGeom>
          <a:noFill/>
        </p:spPr>
        <p:txBody>
          <a:bodyPr wrap="square" rtlCol="0">
            <a:spAutoFit/>
          </a:bodyPr>
          <a:lstStyle/>
          <a:p>
            <a:r>
              <a:rPr lang="zh-TW" altLang="en-US" dirty="0"/>
              <a:t>關注用戶需求，培育用戶是移動教育發展的重心</a:t>
            </a:r>
            <a:endParaRPr lang="zh-TW" altLang="en-US" dirty="0"/>
          </a:p>
        </p:txBody>
      </p:sp>
      <p:sp>
        <p:nvSpPr>
          <p:cNvPr id="39" name="矩形 38"/>
          <p:cNvSpPr/>
          <p:nvPr/>
        </p:nvSpPr>
        <p:spPr>
          <a:xfrm>
            <a:off x="7861111" y="11320798"/>
            <a:ext cx="4290302" cy="923328"/>
          </a:xfrm>
          <a:prstGeom prst="rect">
            <a:avLst/>
          </a:prstGeom>
          <a:solidFill>
            <a:srgbClr val="B69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五邊形 39"/>
          <p:cNvSpPr/>
          <p:nvPr/>
        </p:nvSpPr>
        <p:spPr>
          <a:xfrm>
            <a:off x="6236388" y="11320798"/>
            <a:ext cx="2088106" cy="923328"/>
          </a:xfrm>
          <a:prstGeom prst="homePlate">
            <a:avLst/>
          </a:prstGeom>
          <a:solidFill>
            <a:srgbClr val="585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移動教育產品蓬勃發展</a:t>
            </a:r>
          </a:p>
        </p:txBody>
      </p:sp>
      <p:sp>
        <p:nvSpPr>
          <p:cNvPr id="41" name="文字方塊 40"/>
          <p:cNvSpPr txBox="1"/>
          <p:nvPr/>
        </p:nvSpPr>
        <p:spPr>
          <a:xfrm>
            <a:off x="8420027" y="11320796"/>
            <a:ext cx="3826919" cy="923330"/>
          </a:xfrm>
          <a:prstGeom prst="rect">
            <a:avLst/>
          </a:prstGeom>
          <a:noFill/>
        </p:spPr>
        <p:txBody>
          <a:bodyPr wrap="square" rtlCol="0">
            <a:spAutoFit/>
          </a:bodyPr>
          <a:lstStyle/>
          <a:p>
            <a:r>
              <a:rPr lang="zh-TW" altLang="en-US" dirty="0"/>
              <a:t>廠商逐漸跳脫爭奪用戶和削價競爭的思維，開始通過高品質的產品來吸引使用者、以增加用戶的黏性</a:t>
            </a:r>
            <a:endParaRPr lang="zh-TW" altLang="en-US" dirty="0"/>
          </a:p>
        </p:txBody>
      </p:sp>
    </p:spTree>
    <p:extLst>
      <p:ext uri="{BB962C8B-B14F-4D97-AF65-F5344CB8AC3E}">
        <p14:creationId xmlns:p14="http://schemas.microsoft.com/office/powerpoint/2010/main" val="2975107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32500" lnSpcReduction="20000"/>
          </a:bodyPr>
          <a:lstStyle/>
          <a:p>
            <a:r>
              <a:rPr lang="en-US" altLang="zh-TW" dirty="0" smtClean="0"/>
              <a:t>1</a:t>
            </a:r>
            <a:r>
              <a:rPr lang="zh-TW" altLang="en-US" dirty="0" smtClean="0"/>
              <a:t>，中國線上教育分析</a:t>
            </a:r>
            <a:endParaRPr lang="zh-TW" altLang="en-US" dirty="0"/>
          </a:p>
          <a:p>
            <a:r>
              <a:rPr lang="zh-TW" altLang="en-US" dirty="0"/>
              <a:t>原文網址：</a:t>
            </a:r>
            <a:r>
              <a:rPr lang="en-US" altLang="zh-TW" u="sng" dirty="0">
                <a:hlinkClick r:id="rId2"/>
              </a:rPr>
              <a:t>http://www.360doc.com/content/17/0410/10/14719766_644340520.shtml</a:t>
            </a:r>
            <a:endParaRPr lang="en-US" altLang="zh-TW" dirty="0"/>
          </a:p>
          <a:p>
            <a:r>
              <a:rPr lang="en-US" altLang="zh-TW" dirty="0"/>
              <a:t/>
            </a:r>
            <a:br>
              <a:rPr lang="en-US" altLang="zh-TW" dirty="0"/>
            </a:br>
            <a:r>
              <a:rPr lang="en-US" altLang="zh-TW" dirty="0"/>
              <a:t>2</a:t>
            </a:r>
            <a:r>
              <a:rPr lang="zh-TW" altLang="en-US" dirty="0"/>
              <a:t>，</a:t>
            </a:r>
            <a:r>
              <a:rPr lang="en-US" altLang="zh-TW" dirty="0" smtClean="0"/>
              <a:t>30</a:t>
            </a:r>
            <a:r>
              <a:rPr lang="zh-TW" altLang="en-US" dirty="0" smtClean="0"/>
              <a:t>張</a:t>
            </a:r>
            <a:r>
              <a:rPr lang="en-US" altLang="zh-TW" dirty="0" smtClean="0"/>
              <a:t>PPT</a:t>
            </a:r>
            <a:r>
              <a:rPr lang="zh-TW" altLang="en-US" dirty="0" smtClean="0"/>
              <a:t>讓你看懂中國線上教育行業發展的現狀和未來</a:t>
            </a:r>
            <a:endParaRPr lang="zh-TW" altLang="en-US" dirty="0"/>
          </a:p>
          <a:p>
            <a:r>
              <a:rPr lang="zh-TW" altLang="en-US" dirty="0"/>
              <a:t>原文網址：</a:t>
            </a:r>
            <a:r>
              <a:rPr lang="en-US" altLang="zh-TW" u="sng" dirty="0">
                <a:hlinkClick r:id="rId3"/>
              </a:rPr>
              <a:t>https://www.huxiu.com/article/102082/1.html</a:t>
            </a:r>
            <a:endParaRPr lang="en-US" altLang="zh-TW" dirty="0"/>
          </a:p>
          <a:p>
            <a:r>
              <a:rPr lang="en-US" altLang="zh-TW" dirty="0"/>
              <a:t/>
            </a:r>
            <a:br>
              <a:rPr lang="en-US" altLang="zh-TW" dirty="0"/>
            </a:br>
            <a:r>
              <a:rPr lang="en-US" altLang="zh-TW" dirty="0" smtClean="0"/>
              <a:t>3</a:t>
            </a:r>
            <a:r>
              <a:rPr lang="zh-TW" altLang="en-US" dirty="0" smtClean="0"/>
              <a:t>，線上教育市場的現狀和未來的發展趨勢是怎樣的</a:t>
            </a:r>
            <a:r>
              <a:rPr lang="en-US" altLang="zh-TW" dirty="0" smtClean="0"/>
              <a:t>?</a:t>
            </a:r>
            <a:endParaRPr lang="zh-TW" altLang="en-US" dirty="0"/>
          </a:p>
          <a:p>
            <a:r>
              <a:rPr lang="zh-TW" altLang="en-US" dirty="0"/>
              <a:t>原文網址：</a:t>
            </a:r>
            <a:r>
              <a:rPr lang="en-US" altLang="zh-TW" u="sng" dirty="0">
                <a:hlinkClick r:id="rId4"/>
              </a:rPr>
              <a:t>https://www.zhihu.com/question/22621160</a:t>
            </a:r>
            <a:endParaRPr lang="en-US" altLang="zh-TW" dirty="0"/>
          </a:p>
          <a:p>
            <a:r>
              <a:rPr lang="en-US" altLang="zh-TW" dirty="0"/>
              <a:t/>
            </a:r>
            <a:br>
              <a:rPr lang="en-US" altLang="zh-TW" dirty="0"/>
            </a:br>
            <a:r>
              <a:rPr lang="en-US" altLang="zh-TW" dirty="0"/>
              <a:t>4</a:t>
            </a:r>
            <a:r>
              <a:rPr lang="zh-TW" altLang="en-US" dirty="0"/>
              <a:t>，艾媒諮詢</a:t>
            </a:r>
            <a:r>
              <a:rPr lang="en-US" altLang="zh-TW" dirty="0"/>
              <a:t>-2015-2016</a:t>
            </a:r>
            <a:r>
              <a:rPr lang="zh-TW" altLang="en-US" dirty="0"/>
              <a:t>年中國移動教育市場研究報告</a:t>
            </a:r>
            <a:endParaRPr lang="zh-TW" altLang="en-US" dirty="0"/>
          </a:p>
          <a:p>
            <a:r>
              <a:rPr lang="zh-TW" altLang="en-US" dirty="0"/>
              <a:t>原文網址：</a:t>
            </a:r>
            <a:r>
              <a:rPr lang="en-US" altLang="zh-TW" u="sng" dirty="0">
                <a:hlinkClick r:id="rId5"/>
              </a:rPr>
              <a:t>https://read01.com/gRgxPP.html#.WZLUn5Og9mA</a:t>
            </a:r>
            <a:endParaRPr lang="en-US" altLang="zh-TW" dirty="0"/>
          </a:p>
          <a:p>
            <a:r>
              <a:rPr lang="en-US" altLang="zh-TW" dirty="0"/>
              <a:t/>
            </a:r>
            <a:br>
              <a:rPr lang="en-US" altLang="zh-TW" dirty="0"/>
            </a:br>
            <a:r>
              <a:rPr lang="en-US" altLang="zh-TW" dirty="0"/>
              <a:t>5</a:t>
            </a:r>
            <a:r>
              <a:rPr lang="zh-TW" altLang="en-US" dirty="0"/>
              <a:t>，</a:t>
            </a:r>
            <a:r>
              <a:rPr lang="en-US" altLang="zh-TW" dirty="0"/>
              <a:t>2017-2022</a:t>
            </a:r>
            <a:r>
              <a:rPr lang="zh-TW" altLang="en-US" dirty="0"/>
              <a:t>年中國網絡教育市場專項調研及未來前景預測報告</a:t>
            </a:r>
            <a:endParaRPr lang="zh-TW" altLang="en-US" dirty="0"/>
          </a:p>
          <a:p>
            <a:r>
              <a:rPr lang="zh-TW" altLang="en-US" dirty="0"/>
              <a:t>原文網址：</a:t>
            </a:r>
            <a:r>
              <a:rPr lang="en-US" altLang="zh-TW" u="sng" dirty="0">
                <a:hlinkClick r:id="rId6"/>
              </a:rPr>
              <a:t>http://www.chyxx.com/research/201612/474073.html#catalogue</a:t>
            </a:r>
            <a:endParaRPr lang="en-US" altLang="zh-TW" dirty="0"/>
          </a:p>
          <a:p>
            <a:r>
              <a:rPr lang="en-US" altLang="zh-TW" dirty="0"/>
              <a:t/>
            </a:r>
            <a:br>
              <a:rPr lang="en-US" altLang="zh-TW" dirty="0"/>
            </a:br>
            <a:r>
              <a:rPr lang="en-US" altLang="zh-TW" dirty="0"/>
              <a:t>6</a:t>
            </a:r>
            <a:r>
              <a:rPr lang="zh-TW" altLang="en-US" dirty="0"/>
              <a:t>，賈褚， 原創發佈於人人都是產品經理（定義，歷程）</a:t>
            </a:r>
            <a:endParaRPr lang="zh-TW" altLang="en-US" dirty="0"/>
          </a:p>
          <a:p>
            <a:r>
              <a:rPr lang="zh-TW" altLang="en-US" dirty="0"/>
              <a:t>原文網址：</a:t>
            </a:r>
            <a:r>
              <a:rPr lang="en-US" altLang="zh-TW" u="sng" dirty="0">
                <a:hlinkClick r:id="rId7"/>
              </a:rPr>
              <a:t>http://www.gooread.com/article/20121940804/</a:t>
            </a:r>
            <a:endParaRPr lang="en-US" altLang="zh-TW" dirty="0"/>
          </a:p>
          <a:p>
            <a:r>
              <a:rPr lang="en-US" altLang="zh-TW" dirty="0"/>
              <a:t/>
            </a:r>
            <a:br>
              <a:rPr lang="en-US" altLang="zh-TW" dirty="0"/>
            </a:br>
            <a:r>
              <a:rPr lang="en-US" altLang="zh-TW" dirty="0"/>
              <a:t>7</a:t>
            </a:r>
            <a:r>
              <a:rPr lang="zh-TW" altLang="en-US" dirty="0"/>
              <a:t>，中國日報網</a:t>
            </a:r>
            <a:r>
              <a:rPr lang="en-US" altLang="zh-TW" dirty="0"/>
              <a:t>(2015)</a:t>
            </a:r>
            <a:r>
              <a:rPr lang="zh-TW" altLang="en-US" dirty="0"/>
              <a:t>，</a:t>
            </a:r>
            <a:r>
              <a:rPr lang="en-US" altLang="zh-TW" dirty="0"/>
              <a:t>"</a:t>
            </a:r>
            <a:r>
              <a:rPr lang="zh-TW" altLang="en-US" dirty="0"/>
              <a:t>互聯網</a:t>
            </a:r>
            <a:r>
              <a:rPr lang="en-US" altLang="zh-TW" dirty="0"/>
              <a:t>+"</a:t>
            </a:r>
            <a:r>
              <a:rPr lang="zh-TW" altLang="en-US" dirty="0"/>
              <a:t>成國家戰略以設立</a:t>
            </a:r>
            <a:r>
              <a:rPr lang="en-US" altLang="zh-TW" dirty="0"/>
              <a:t>400</a:t>
            </a:r>
            <a:r>
              <a:rPr lang="zh-TW" altLang="en-US" dirty="0"/>
              <a:t>億創投基金。</a:t>
            </a:r>
            <a:endParaRPr lang="zh-TW" altLang="en-US" dirty="0"/>
          </a:p>
          <a:p>
            <a:r>
              <a:rPr lang="zh-TW" altLang="en-US" dirty="0"/>
              <a:t>網址：</a:t>
            </a:r>
            <a:r>
              <a:rPr lang="en-US" altLang="zh-TW" u="sng" dirty="0">
                <a:hlinkClick r:id="rId8"/>
              </a:rPr>
              <a:t>http://tech.sina.com.cn/i/2015-03-05/doc-iavxeafs1521687.shtml</a:t>
            </a:r>
            <a:endParaRPr lang="en-US" altLang="zh-TW" dirty="0"/>
          </a:p>
          <a:p>
            <a:r>
              <a:rPr lang="en-US" altLang="zh-TW" dirty="0"/>
              <a:t/>
            </a:r>
            <a:br>
              <a:rPr lang="en-US" altLang="zh-TW" dirty="0"/>
            </a:br>
            <a:r>
              <a:rPr lang="en-US" altLang="zh-TW" dirty="0"/>
              <a:t>8</a:t>
            </a:r>
            <a:r>
              <a:rPr lang="zh-TW" altLang="en-US" dirty="0"/>
              <a:t>，百度百科</a:t>
            </a:r>
            <a:r>
              <a:rPr lang="en-US" altLang="zh-TW" dirty="0" smtClean="0"/>
              <a:t>-</a:t>
            </a:r>
            <a:r>
              <a:rPr lang="zh-TW" altLang="en-US" dirty="0" smtClean="0"/>
              <a:t>線上教育</a:t>
            </a:r>
            <a:endParaRPr lang="zh-TW" altLang="en-US" dirty="0"/>
          </a:p>
          <a:p>
            <a:r>
              <a:rPr lang="zh-TW" altLang="en-US" dirty="0"/>
              <a:t>原文網址：</a:t>
            </a:r>
            <a:r>
              <a:rPr lang="en-US" altLang="zh-TW" u="sng" dirty="0">
                <a:hlinkClick r:id="rId9"/>
              </a:rPr>
              <a:t>https://baike.baidu.com/item/%E5%9C%A8%E7%BA%BF%E6%95%99%E8%82%B2</a:t>
            </a:r>
            <a:endParaRPr lang="en-US" altLang="zh-TW" dirty="0"/>
          </a:p>
          <a:p>
            <a:r>
              <a:rPr lang="en-US" altLang="zh-TW" dirty="0"/>
              <a:t/>
            </a:r>
            <a:br>
              <a:rPr lang="en-US" altLang="zh-TW" dirty="0"/>
            </a:br>
            <a:r>
              <a:rPr lang="en-US" altLang="zh-TW" dirty="0"/>
              <a:t>9</a:t>
            </a:r>
            <a:r>
              <a:rPr lang="zh-TW" altLang="en-US" dirty="0"/>
              <a:t>，</a:t>
            </a:r>
            <a:r>
              <a:rPr lang="en-US" altLang="zh-TW" dirty="0" smtClean="0"/>
              <a:t>2016</a:t>
            </a:r>
            <a:r>
              <a:rPr lang="zh-TW" altLang="en-US" dirty="0" smtClean="0"/>
              <a:t>年中國線上教育行業市場現狀及發展趨勢分析</a:t>
            </a:r>
            <a:endParaRPr lang="zh-TW" altLang="en-US" dirty="0"/>
          </a:p>
          <a:p>
            <a:r>
              <a:rPr lang="zh-TW" altLang="en-US" dirty="0"/>
              <a:t>原文網址：</a:t>
            </a:r>
            <a:r>
              <a:rPr lang="en-US" altLang="zh-TW" u="sng" dirty="0">
                <a:hlinkClick r:id="rId10"/>
              </a:rPr>
              <a:t>http://www.qianzhan.com/analyst/detail/220/160524-6481830d.html</a:t>
            </a:r>
            <a:endParaRPr lang="en-US" altLang="zh-TW" dirty="0"/>
          </a:p>
          <a:p>
            <a:r>
              <a:rPr lang="en-US" altLang="zh-TW" dirty="0"/>
              <a:t/>
            </a:r>
            <a:br>
              <a:rPr lang="en-US" altLang="zh-TW" dirty="0"/>
            </a:br>
            <a:r>
              <a:rPr lang="en-US" altLang="zh-TW" dirty="0"/>
              <a:t>10</a:t>
            </a:r>
            <a:r>
              <a:rPr lang="zh-TW" altLang="en-US" dirty="0"/>
              <a:t>，</a:t>
            </a:r>
            <a:r>
              <a:rPr lang="en-US" altLang="zh-TW" dirty="0" smtClean="0"/>
              <a:t>2016-2021</a:t>
            </a:r>
            <a:r>
              <a:rPr lang="zh-TW" altLang="en-US" dirty="0" smtClean="0"/>
              <a:t>年中國線上教育行業市場前瞻與投資戰略規劃分析報告</a:t>
            </a:r>
            <a:endParaRPr lang="zh-TW" altLang="en-US" dirty="0"/>
          </a:p>
          <a:p>
            <a:r>
              <a:rPr lang="zh-TW" altLang="en-US" dirty="0"/>
              <a:t>原文網址：</a:t>
            </a:r>
            <a:r>
              <a:rPr lang="en-US" altLang="zh-TW" u="sng" dirty="0">
                <a:hlinkClick r:id="rId11"/>
              </a:rPr>
              <a:t>http://bg.qianzhan.com/report/detail/301f7505ece84137.html</a:t>
            </a:r>
            <a:endParaRPr lang="en-US" altLang="zh-TW" dirty="0"/>
          </a:p>
          <a:p>
            <a:r>
              <a:rPr lang="en-US" altLang="zh-TW" dirty="0"/>
              <a:t/>
            </a:r>
            <a:br>
              <a:rPr lang="en-US" altLang="zh-TW" dirty="0"/>
            </a:br>
            <a:r>
              <a:rPr lang="en-US" altLang="zh-TW" dirty="0"/>
              <a:t>11</a:t>
            </a:r>
            <a:r>
              <a:rPr lang="zh-TW" altLang="en-US" dirty="0"/>
              <a:t>，</a:t>
            </a:r>
            <a:r>
              <a:rPr lang="en-US" altLang="zh-TW" dirty="0" smtClean="0"/>
              <a:t>2016</a:t>
            </a:r>
            <a:r>
              <a:rPr lang="zh-TW" altLang="en-US" dirty="0" smtClean="0"/>
              <a:t>年中國線上教育市場分析：行業巨頭始終未出現</a:t>
            </a:r>
            <a:endParaRPr lang="zh-TW" altLang="en-US" dirty="0"/>
          </a:p>
          <a:p>
            <a:r>
              <a:rPr lang="zh-TW" altLang="en-US" dirty="0"/>
              <a:t>原文網址：</a:t>
            </a:r>
            <a:r>
              <a:rPr lang="en-US" altLang="zh-TW" u="sng" dirty="0">
                <a:hlinkClick r:id="rId12"/>
              </a:rPr>
              <a:t>http://www.chinabgao.com/freereport/75848.html</a:t>
            </a:r>
            <a:endParaRPr lang="en-US" altLang="zh-TW" dirty="0"/>
          </a:p>
          <a:p>
            <a:r>
              <a:rPr lang="en-US" altLang="zh-TW" dirty="0"/>
              <a:t/>
            </a:r>
            <a:br>
              <a:rPr lang="en-US" altLang="zh-TW" dirty="0"/>
            </a:br>
            <a:r>
              <a:rPr lang="en-US" altLang="zh-TW" dirty="0"/>
              <a:t>12</a:t>
            </a:r>
            <a:r>
              <a:rPr lang="zh-TW" altLang="en-US" dirty="0"/>
              <a:t>，</a:t>
            </a:r>
            <a:r>
              <a:rPr lang="en-US" altLang="zh-TW" dirty="0"/>
              <a:t>K12</a:t>
            </a:r>
            <a:r>
              <a:rPr lang="zh-TW" altLang="en-US" dirty="0"/>
              <a:t>在線教育行業研究報告</a:t>
            </a:r>
            <a:endParaRPr lang="zh-TW" altLang="en-US" dirty="0"/>
          </a:p>
          <a:p>
            <a:r>
              <a:rPr lang="zh-TW" altLang="en-US" dirty="0"/>
              <a:t>原文網址：</a:t>
            </a:r>
            <a:r>
              <a:rPr lang="en-US" altLang="zh-TW" u="sng" dirty="0">
                <a:hlinkClick r:id="rId13"/>
              </a:rPr>
              <a:t>https://read01.com/ek04gJ.html#.WZREkygjGUk</a:t>
            </a:r>
            <a:endParaRPr lang="en-US" altLang="zh-TW" dirty="0"/>
          </a:p>
          <a:p>
            <a:r>
              <a:rPr lang="en-US" altLang="zh-TW" dirty="0"/>
              <a:t/>
            </a:r>
            <a:br>
              <a:rPr lang="en-US" altLang="zh-TW" dirty="0"/>
            </a:br>
            <a:r>
              <a:rPr lang="en-US" altLang="zh-TW" dirty="0"/>
              <a:t>13</a:t>
            </a:r>
            <a:r>
              <a:rPr lang="zh-TW" altLang="en-US" dirty="0"/>
              <a:t>，</a:t>
            </a:r>
            <a:r>
              <a:rPr lang="en-US" altLang="zh-TW" dirty="0"/>
              <a:t>2014</a:t>
            </a:r>
            <a:r>
              <a:rPr lang="zh-TW" altLang="en-US" dirty="0"/>
              <a:t>年中國教育行業白皮書</a:t>
            </a:r>
            <a:endParaRPr lang="zh-TW" altLang="en-US" dirty="0"/>
          </a:p>
          <a:p>
            <a:r>
              <a:rPr lang="zh-TW" altLang="en-US" dirty="0"/>
              <a:t>原文網址：</a:t>
            </a:r>
            <a:r>
              <a:rPr lang="en-US" altLang="zh-TW" u="sng" dirty="0">
                <a:hlinkClick r:id="rId14"/>
              </a:rPr>
              <a:t>https://read01.com/A43oM5.html#.</a:t>
            </a:r>
            <a:r>
              <a:rPr lang="en-US" altLang="zh-TW" u="sng" dirty="0" smtClean="0">
                <a:hlinkClick r:id="rId14"/>
              </a:rPr>
              <a:t>WZRjkSgjGUk</a:t>
            </a:r>
            <a:r>
              <a:rPr lang="en-US" altLang="zh-TW" dirty="0"/>
              <a:t>     </a:t>
            </a:r>
            <a:endParaRPr lang="en-US" altLang="zh-TW" dirty="0"/>
          </a:p>
          <a:p>
            <a:r>
              <a:rPr lang="en-US" altLang="zh-TW" dirty="0"/>
              <a:t>14</a:t>
            </a:r>
            <a:r>
              <a:rPr lang="zh-TW" altLang="en-US" dirty="0"/>
              <a:t>，在線教育用戶規模</a:t>
            </a:r>
            <a:endParaRPr lang="zh-TW" altLang="en-US" dirty="0"/>
          </a:p>
          <a:p>
            <a:r>
              <a:rPr lang="zh-TW" altLang="en-US" dirty="0"/>
              <a:t>原文網址：</a:t>
            </a:r>
            <a:r>
              <a:rPr lang="en-US" altLang="zh-TW" u="sng" dirty="0">
                <a:hlinkClick r:id="rId15"/>
              </a:rPr>
              <a:t>http://www.gegugu.com/2017/04/05/11816.html</a:t>
            </a:r>
            <a:endParaRPr lang="en-US" altLang="zh-TW" dirty="0"/>
          </a:p>
          <a:p>
            <a:r>
              <a:rPr lang="en-US" altLang="zh-TW" dirty="0"/>
              <a:t/>
            </a:r>
            <a:br>
              <a:rPr lang="en-US" altLang="zh-TW" dirty="0"/>
            </a:br>
            <a:r>
              <a:rPr lang="en-US" altLang="zh-TW" dirty="0"/>
              <a:t>15</a:t>
            </a:r>
            <a:r>
              <a:rPr lang="zh-TW" altLang="en-US" dirty="0"/>
              <a:t>，中國在線教育行業分析</a:t>
            </a:r>
            <a:endParaRPr lang="zh-TW" altLang="en-US" dirty="0"/>
          </a:p>
          <a:p>
            <a:r>
              <a:rPr lang="zh-TW" altLang="en-US" dirty="0"/>
              <a:t>原文網址：</a:t>
            </a:r>
            <a:r>
              <a:rPr lang="en-US" altLang="zh-TW" u="sng" dirty="0">
                <a:hlinkClick r:id="rId16"/>
              </a:rPr>
              <a:t>http://cj.sina.com.cn/article/detail/6044229343/210619</a:t>
            </a:r>
            <a:endParaRPr lang="en-US" altLang="zh-TW" dirty="0"/>
          </a:p>
          <a:p>
            <a:r>
              <a:rPr lang="en-US" altLang="zh-TW" dirty="0"/>
              <a:t/>
            </a:r>
            <a:br>
              <a:rPr lang="en-US" altLang="zh-TW" dirty="0"/>
            </a:br>
            <a:r>
              <a:rPr lang="en-US" altLang="zh-TW" dirty="0" smtClean="0"/>
              <a:t>16</a:t>
            </a:r>
            <a:r>
              <a:rPr lang="zh-TW" altLang="en-US" dirty="0" smtClean="0"/>
              <a:t>，中文科技資訊</a:t>
            </a:r>
            <a:r>
              <a:rPr lang="en-US" altLang="zh-TW" dirty="0" smtClean="0"/>
              <a:t>-</a:t>
            </a:r>
            <a:r>
              <a:rPr lang="zh-TW" altLang="en-US" dirty="0" smtClean="0"/>
              <a:t>騰訊推線上教育平臺為教育機構搭建“雙贏”平臺</a:t>
            </a:r>
            <a:endParaRPr lang="zh-TW" altLang="en-US" dirty="0"/>
          </a:p>
          <a:p>
            <a:r>
              <a:rPr lang="zh-TW" altLang="en-US" dirty="0"/>
              <a:t>原文網址：</a:t>
            </a:r>
            <a:r>
              <a:rPr lang="en-US" altLang="zh-TW" u="sng" dirty="0">
                <a:hlinkClick r:id="rId17"/>
              </a:rPr>
              <a:t>http://tech.hexun.com/2014-06-23/165947803.html</a:t>
            </a:r>
            <a:endParaRPr lang="en-US" altLang="zh-TW" dirty="0"/>
          </a:p>
          <a:p>
            <a:r>
              <a:rPr lang="en-US" altLang="zh-TW" dirty="0"/>
              <a:t/>
            </a:r>
            <a:br>
              <a:rPr lang="en-US" altLang="zh-TW" dirty="0"/>
            </a:br>
            <a:r>
              <a:rPr lang="en-US" altLang="zh-TW" dirty="0" smtClean="0"/>
              <a:t>17</a:t>
            </a:r>
            <a:r>
              <a:rPr lang="zh-TW" altLang="en-US" dirty="0" smtClean="0"/>
              <a:t>，艾瑞諮詢</a:t>
            </a:r>
            <a:r>
              <a:rPr lang="en-US" altLang="zh-TW" dirty="0" smtClean="0"/>
              <a:t>-2015</a:t>
            </a:r>
            <a:r>
              <a:rPr lang="zh-TW" altLang="en-US" dirty="0" smtClean="0"/>
              <a:t>年中國線上教育平臺研究報告</a:t>
            </a:r>
            <a:endParaRPr lang="zh-TW" altLang="en-US" dirty="0"/>
          </a:p>
          <a:p>
            <a:r>
              <a:rPr lang="zh-TW" altLang="en-US" dirty="0"/>
              <a:t>原文網址：</a:t>
            </a:r>
            <a:r>
              <a:rPr lang="en-US" altLang="zh-TW" u="sng" dirty="0">
                <a:hlinkClick r:id="rId18"/>
              </a:rPr>
              <a:t>http://www.iresearch.com.cn/report/2490.html</a:t>
            </a:r>
            <a:endParaRPr lang="en-US" altLang="zh-TW" dirty="0"/>
          </a:p>
          <a:p>
            <a:r>
              <a:rPr lang="en-US" altLang="zh-TW" dirty="0"/>
              <a:t/>
            </a:r>
            <a:br>
              <a:rPr lang="en-US" altLang="zh-TW" dirty="0"/>
            </a:br>
            <a:endParaRPr lang="zh-TW" altLang="en-US" dirty="0"/>
          </a:p>
        </p:txBody>
      </p:sp>
    </p:spTree>
    <p:extLst>
      <p:ext uri="{BB962C8B-B14F-4D97-AF65-F5344CB8AC3E}">
        <p14:creationId xmlns:p14="http://schemas.microsoft.com/office/powerpoint/2010/main" val="3449215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endParaRPr lang="zh-TW" altLang="en-US" sz="2700" dirty="0">
              <a:latin typeface="微軟正黑體" panose="020B0604030504040204" pitchFamily="34" charset="-120"/>
              <a:ea typeface="微軟正黑體" panose="020B0604030504040204" pitchFamily="34" charset="-120"/>
            </a:endParaRPr>
          </a:p>
        </p:txBody>
      </p:sp>
      <p:sp>
        <p:nvSpPr>
          <p:cNvPr id="4" name="矩形 3"/>
          <p:cNvSpPr/>
          <p:nvPr/>
        </p:nvSpPr>
        <p:spPr>
          <a:xfrm>
            <a:off x="0" y="4167188"/>
            <a:ext cx="6858000" cy="1642849"/>
          </a:xfrm>
          <a:prstGeom prst="rect">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dirty="0"/>
          </a:p>
        </p:txBody>
      </p:sp>
      <p:sp>
        <p:nvSpPr>
          <p:cNvPr id="5" name="橢圓 4"/>
          <p:cNvSpPr/>
          <p:nvPr/>
        </p:nvSpPr>
        <p:spPr>
          <a:xfrm>
            <a:off x="2922750" y="5376445"/>
            <a:ext cx="1012500" cy="1012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6" name="文字方塊 5"/>
          <p:cNvSpPr txBox="1"/>
          <p:nvPr/>
        </p:nvSpPr>
        <p:spPr>
          <a:xfrm>
            <a:off x="742158" y="6647190"/>
            <a:ext cx="5373685" cy="1390830"/>
          </a:xfrm>
          <a:prstGeom prst="rect">
            <a:avLst/>
          </a:prstGeom>
          <a:noFill/>
        </p:spPr>
        <p:txBody>
          <a:bodyPr wrap="square" rtlCol="0">
            <a:spAutoFit/>
          </a:bodyPr>
          <a:lstStyle/>
          <a:p>
            <a:pPr algn="ctr"/>
            <a:r>
              <a:rPr lang="zh-TW" altLang="en-US" sz="3038" dirty="0">
                <a:latin typeface="微軟正黑體" panose="020B0604030504040204" pitchFamily="34" charset="-120"/>
                <a:ea typeface="微軟正黑體" panose="020B0604030504040204" pitchFamily="34" charset="-120"/>
              </a:rPr>
              <a:t>定义</a:t>
            </a:r>
            <a:endParaRPr lang="en-US" altLang="zh-TW" sz="2700" dirty="0">
              <a:latin typeface="微軟正黑體" panose="020B0604030504040204" pitchFamily="34" charset="-120"/>
              <a:ea typeface="微軟正黑體" panose="020B0604030504040204" pitchFamily="34" charset="-120"/>
            </a:endParaRPr>
          </a:p>
          <a:p>
            <a:pPr marL="417909" indent="-417909" algn="ctr">
              <a:buFont typeface="Wingdings" panose="05000000000000000000" pitchFamily="2" charset="2"/>
              <a:buAutoNum type="circleNumWdWhitePlain"/>
            </a:pPr>
            <a:endParaRPr lang="en-US" altLang="zh-TW" sz="2700" dirty="0">
              <a:latin typeface="微軟正黑體" panose="020B0604030504040204" pitchFamily="34" charset="-120"/>
              <a:ea typeface="微軟正黑體" panose="020B0604030504040204" pitchFamily="34" charset="-120"/>
            </a:endParaRPr>
          </a:p>
          <a:p>
            <a:pPr algn="ctr"/>
            <a:endParaRPr lang="en-US" altLang="zh-TW" sz="2700" dirty="0"/>
          </a:p>
        </p:txBody>
      </p:sp>
    </p:spTree>
    <p:extLst>
      <p:ext uri="{BB962C8B-B14F-4D97-AF65-F5344CB8AC3E}">
        <p14:creationId xmlns:p14="http://schemas.microsoft.com/office/powerpoint/2010/main" val="23557083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檢討</a:t>
            </a:r>
            <a:endParaRPr lang="zh-TW" altLang="en-US" dirty="0"/>
          </a:p>
        </p:txBody>
      </p:sp>
      <p:sp>
        <p:nvSpPr>
          <p:cNvPr id="3" name="內容版面配置區 2"/>
          <p:cNvSpPr>
            <a:spLocks noGrp="1"/>
          </p:cNvSpPr>
          <p:nvPr>
            <p:ph idx="1"/>
          </p:nvPr>
        </p:nvSpPr>
        <p:spPr/>
        <p:txBody>
          <a:bodyPr/>
          <a:lstStyle/>
          <a:p>
            <a:r>
              <a:rPr lang="zh-TW" altLang="en-US" dirty="0"/>
              <a:t>顧教授讓我們做產業報告相當於拜占庭將軍理論中的那個提案的將軍，由於我們對產業分析報告都挺陌生，所以大部分的人不是很理解顧教授的要求，那大部分的人都相當於叛徒，因為都理解錯顧教授給的訊息，而少數的人像謝惠安因為私底下有去詢問顧教授，相當於</a:t>
            </a:r>
            <a:r>
              <a:rPr lang="en-US" altLang="zh-TW" dirty="0" err="1"/>
              <a:t>tcp</a:t>
            </a:r>
            <a:r>
              <a:rPr lang="zh-TW" altLang="en-US" dirty="0"/>
              <a:t>通訊協定裡的</a:t>
            </a:r>
            <a:r>
              <a:rPr lang="en-US" altLang="zh-TW" dirty="0"/>
              <a:t>three way hand shake</a:t>
            </a:r>
            <a:r>
              <a:rPr lang="zh-TW" altLang="en-US" dirty="0"/>
              <a:t>確保了訊息的正確性，但這種人很少，遠小於三分之二，而蘭伯特已經證明了當叛徒大於三分之一時，拜占庭將軍的問題就會無解，所以整個產業分析報告就是個災難。</a:t>
            </a:r>
            <a:endParaRPr lang="zh-TW" altLang="en-US" dirty="0"/>
          </a:p>
        </p:txBody>
      </p:sp>
    </p:spTree>
    <p:extLst>
      <p:ext uri="{BB962C8B-B14F-4D97-AF65-F5344CB8AC3E}">
        <p14:creationId xmlns:p14="http://schemas.microsoft.com/office/powerpoint/2010/main" val="99750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3573671" y="6810108"/>
            <a:ext cx="2951088" cy="663728"/>
          </a:xfrm>
        </p:spPr>
        <p:txBody>
          <a:bodyPr>
            <a:normAutofit fontScale="85000" lnSpcReduction="10000"/>
          </a:bodyPr>
          <a:lstStyle/>
          <a:p>
            <a:pPr marL="0" indent="0" algn="r">
              <a:buNone/>
            </a:pPr>
            <a:r>
              <a:rPr lang="en-US" altLang="zh-TW" sz="2025" b="1" dirty="0">
                <a:effectLst>
                  <a:outerShdw blurRad="38100" dist="38100" dir="2700000" algn="tl">
                    <a:srgbClr val="000000">
                      <a:alpha val="43137"/>
                    </a:srgbClr>
                  </a:outerShdw>
                </a:effectLst>
              </a:rPr>
              <a:t>THANKS FOR YOUR LISTENING</a:t>
            </a:r>
          </a:p>
          <a:p>
            <a:pPr marL="0" indent="0" algn="r">
              <a:buNone/>
            </a:pPr>
            <a:r>
              <a:rPr lang="en-US" altLang="zh-TW" sz="2025" b="1" dirty="0">
                <a:effectLst>
                  <a:outerShdw blurRad="38100" dist="38100" dir="2700000" algn="tl">
                    <a:srgbClr val="000000">
                      <a:alpha val="43137"/>
                    </a:srgbClr>
                  </a:outerShdw>
                </a:effectLst>
              </a:rPr>
              <a:t>THANKS FOR </a:t>
            </a:r>
            <a:endParaRPr lang="zh-TW" altLang="en-US" sz="2025" b="1" dirty="0">
              <a:effectLst>
                <a:outerShdw blurRad="38100" dist="38100" dir="2700000" algn="tl">
                  <a:srgbClr val="000000">
                    <a:alpha val="43137"/>
                  </a:srgbClr>
                </a:outerShdw>
              </a:effectLst>
            </a:endParaRPr>
          </a:p>
        </p:txBody>
      </p:sp>
      <p:sp>
        <p:nvSpPr>
          <p:cNvPr id="4" name="圓角矩形 3"/>
          <p:cNvSpPr/>
          <p:nvPr/>
        </p:nvSpPr>
        <p:spPr>
          <a:xfrm>
            <a:off x="1473958" y="5410839"/>
            <a:ext cx="3370144" cy="20343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
        <p:nvSpPr>
          <p:cNvPr id="6" name="流程圖: 替代處理程序 5"/>
          <p:cNvSpPr/>
          <p:nvPr/>
        </p:nvSpPr>
        <p:spPr>
          <a:xfrm>
            <a:off x="0" y="6685200"/>
            <a:ext cx="2633165" cy="1339613"/>
          </a:xfrm>
          <a:prstGeom prst="flowChartAlternateProcess">
            <a:avLst/>
          </a:prstGeom>
          <a:solidFill>
            <a:schemeClr val="tx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013"/>
          </a:p>
        </p:txBody>
      </p:sp>
      <p:sp>
        <p:nvSpPr>
          <p:cNvPr id="5" name="圓角矩形 4"/>
          <p:cNvSpPr/>
          <p:nvPr/>
        </p:nvSpPr>
        <p:spPr>
          <a:xfrm>
            <a:off x="2070194" y="6428024"/>
            <a:ext cx="1358806" cy="713948"/>
          </a:xfrm>
          <a:prstGeom prst="round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13"/>
          </a:p>
        </p:txBody>
      </p:sp>
    </p:spTree>
    <p:extLst>
      <p:ext uri="{BB962C8B-B14F-4D97-AF65-F5344CB8AC3E}">
        <p14:creationId xmlns:p14="http://schemas.microsoft.com/office/powerpoint/2010/main" val="2248976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目錄</a:t>
            </a:r>
            <a:endParaRPr lang="zh-TW" altLang="en-US" dirty="0"/>
          </a:p>
        </p:txBody>
      </p:sp>
      <p:sp>
        <p:nvSpPr>
          <p:cNvPr id="3" name="內容版面配置區 2"/>
          <p:cNvSpPr>
            <a:spLocks noGrp="1"/>
          </p:cNvSpPr>
          <p:nvPr>
            <p:ph idx="1"/>
          </p:nvPr>
        </p:nvSpPr>
        <p:spPr>
          <a:xfrm>
            <a:off x="471488" y="3183563"/>
            <a:ext cx="5915025" cy="7735712"/>
          </a:xfrm>
        </p:spPr>
        <p:txBody>
          <a:bodyPr>
            <a:normAutofit fontScale="85000" lnSpcReduction="20000"/>
          </a:bodyPr>
          <a:lstStyle/>
          <a:p>
            <a:pPr marL="0" indent="0">
              <a:buNone/>
            </a:pPr>
            <a:r>
              <a:rPr lang="en-US" altLang="zh-TW" dirty="0" smtClean="0"/>
              <a:t>1 </a:t>
            </a:r>
            <a:r>
              <a:rPr lang="en-US" altLang="zh-TW" dirty="0"/>
              <a:t> </a:t>
            </a:r>
            <a:r>
              <a:rPr lang="zh-TW" altLang="en-US" dirty="0"/>
              <a:t>．</a:t>
            </a:r>
            <a:r>
              <a:rPr lang="zh-TW" altLang="en-US" dirty="0" smtClean="0"/>
              <a:t>定義</a:t>
            </a:r>
            <a:endParaRPr lang="zh-TW" altLang="en-US" dirty="0"/>
          </a:p>
          <a:p>
            <a:pPr marL="0" indent="0">
              <a:buNone/>
            </a:pPr>
            <a:r>
              <a:rPr lang="en-US" altLang="zh-TW" dirty="0" smtClean="0"/>
              <a:t>2</a:t>
            </a:r>
            <a:r>
              <a:rPr lang="en-US" altLang="zh-TW" dirty="0"/>
              <a:t> </a:t>
            </a:r>
            <a:r>
              <a:rPr lang="zh-TW" altLang="en-US" dirty="0"/>
              <a:t>．</a:t>
            </a:r>
            <a:r>
              <a:rPr lang="en-US" altLang="zh-TW" dirty="0" smtClean="0"/>
              <a:t> </a:t>
            </a:r>
            <a:r>
              <a:rPr lang="zh-TW" altLang="en-US" dirty="0" smtClean="0"/>
              <a:t>發展</a:t>
            </a:r>
            <a:r>
              <a:rPr lang="zh-TW" altLang="en-US" dirty="0"/>
              <a:t>歷程</a:t>
            </a:r>
          </a:p>
          <a:p>
            <a:pPr marL="0" indent="0">
              <a:buNone/>
            </a:pPr>
            <a:r>
              <a:rPr lang="en-US" altLang="zh-TW" dirty="0" smtClean="0"/>
              <a:t>3 </a:t>
            </a:r>
            <a:r>
              <a:rPr lang="en-US" altLang="zh-TW" dirty="0"/>
              <a:t> </a:t>
            </a:r>
            <a:r>
              <a:rPr lang="zh-TW" altLang="en-US" dirty="0"/>
              <a:t>．</a:t>
            </a:r>
            <a:r>
              <a:rPr lang="zh-TW" altLang="en-US" dirty="0" smtClean="0"/>
              <a:t>產業</a:t>
            </a:r>
            <a:r>
              <a:rPr lang="zh-TW" altLang="en-US" dirty="0"/>
              <a:t>現況</a:t>
            </a:r>
          </a:p>
          <a:p>
            <a:pPr marL="0" indent="0">
              <a:buNone/>
            </a:pPr>
            <a:r>
              <a:rPr lang="en-US" altLang="zh-TW" dirty="0" smtClean="0"/>
              <a:t>4 </a:t>
            </a:r>
            <a:r>
              <a:rPr lang="en-US" altLang="zh-TW" dirty="0"/>
              <a:t> </a:t>
            </a:r>
            <a:r>
              <a:rPr lang="zh-TW" altLang="en-US" dirty="0"/>
              <a:t>．</a:t>
            </a:r>
            <a:r>
              <a:rPr lang="zh-TW" altLang="en-US" dirty="0" smtClean="0"/>
              <a:t>環境</a:t>
            </a:r>
            <a:r>
              <a:rPr lang="zh-TW" altLang="en-US" dirty="0"/>
              <a:t>分析</a:t>
            </a:r>
          </a:p>
          <a:p>
            <a:pPr marL="342900" lvl="1" indent="0">
              <a:buNone/>
            </a:pPr>
            <a:r>
              <a:rPr lang="en-US" altLang="zh-TW" dirty="0" smtClean="0"/>
              <a:t>4.1</a:t>
            </a:r>
            <a:r>
              <a:rPr lang="en-US" altLang="zh-TW" dirty="0"/>
              <a:t> </a:t>
            </a:r>
            <a:r>
              <a:rPr lang="zh-TW" altLang="en-US" dirty="0" smtClean="0"/>
              <a:t>．政策</a:t>
            </a:r>
            <a:endParaRPr lang="zh-TW" altLang="en-US" dirty="0"/>
          </a:p>
          <a:p>
            <a:pPr marL="342900" lvl="1" indent="0">
              <a:buNone/>
            </a:pPr>
            <a:r>
              <a:rPr lang="en-US" altLang="zh-TW" dirty="0" smtClean="0"/>
              <a:t>4.2</a:t>
            </a:r>
            <a:r>
              <a:rPr lang="en-US" altLang="zh-TW" dirty="0"/>
              <a:t> </a:t>
            </a:r>
            <a:r>
              <a:rPr lang="zh-TW" altLang="en-US" dirty="0" smtClean="0"/>
              <a:t>．經濟</a:t>
            </a:r>
            <a:endParaRPr lang="zh-TW" altLang="en-US" dirty="0"/>
          </a:p>
          <a:p>
            <a:pPr marL="342900" lvl="1" indent="0">
              <a:buNone/>
            </a:pPr>
            <a:r>
              <a:rPr lang="en-US" altLang="zh-TW" dirty="0" smtClean="0"/>
              <a:t>4.3</a:t>
            </a:r>
            <a:r>
              <a:rPr lang="en-US" altLang="zh-TW" dirty="0"/>
              <a:t> </a:t>
            </a:r>
            <a:r>
              <a:rPr lang="zh-TW" altLang="en-US" dirty="0" smtClean="0"/>
              <a:t>．社會</a:t>
            </a:r>
            <a:endParaRPr lang="zh-TW" altLang="en-US" dirty="0"/>
          </a:p>
          <a:p>
            <a:pPr marL="342900" lvl="1" indent="0">
              <a:buNone/>
            </a:pPr>
            <a:r>
              <a:rPr lang="en-US" altLang="zh-TW" dirty="0" smtClean="0"/>
              <a:t>4.4</a:t>
            </a:r>
            <a:r>
              <a:rPr lang="en-US" altLang="zh-TW" dirty="0"/>
              <a:t> </a:t>
            </a:r>
            <a:r>
              <a:rPr lang="zh-TW" altLang="en-US" dirty="0" smtClean="0"/>
              <a:t>．科技</a:t>
            </a:r>
            <a:endParaRPr lang="zh-TW" altLang="en-US" dirty="0"/>
          </a:p>
          <a:p>
            <a:pPr marL="0" indent="0">
              <a:buNone/>
            </a:pPr>
            <a:r>
              <a:rPr lang="en-US" altLang="zh-TW" dirty="0" smtClean="0"/>
              <a:t>5</a:t>
            </a:r>
            <a:r>
              <a:rPr lang="en-US" altLang="zh-TW" dirty="0"/>
              <a:t> </a:t>
            </a:r>
            <a:r>
              <a:rPr lang="en-US" altLang="zh-TW" dirty="0"/>
              <a:t> </a:t>
            </a:r>
            <a:r>
              <a:rPr lang="zh-TW" altLang="en-US" dirty="0"/>
              <a:t>．</a:t>
            </a:r>
            <a:r>
              <a:rPr lang="zh-TW" altLang="en-US" dirty="0" smtClean="0"/>
              <a:t>產業</a:t>
            </a:r>
            <a:r>
              <a:rPr lang="zh-TW" altLang="en-US" dirty="0"/>
              <a:t>鏈分析</a:t>
            </a:r>
          </a:p>
          <a:p>
            <a:pPr marL="0" indent="0">
              <a:buNone/>
            </a:pPr>
            <a:r>
              <a:rPr lang="en-US" altLang="zh-TW" dirty="0" smtClean="0"/>
              <a:t>6</a:t>
            </a:r>
            <a:r>
              <a:rPr lang="en-US" altLang="zh-TW" dirty="0"/>
              <a:t> </a:t>
            </a:r>
            <a:r>
              <a:rPr lang="en-US" altLang="zh-TW" dirty="0"/>
              <a:t> </a:t>
            </a:r>
            <a:r>
              <a:rPr lang="zh-TW" altLang="en-US" dirty="0"/>
              <a:t>．</a:t>
            </a:r>
            <a:r>
              <a:rPr lang="zh-TW" altLang="en-US" dirty="0" smtClean="0"/>
              <a:t>產業</a:t>
            </a:r>
            <a:r>
              <a:rPr lang="zh-TW" altLang="en-US" dirty="0"/>
              <a:t>圖譜</a:t>
            </a:r>
          </a:p>
          <a:p>
            <a:pPr marL="0" indent="0">
              <a:buNone/>
            </a:pPr>
            <a:r>
              <a:rPr lang="en-US" altLang="zh-TW" dirty="0" smtClean="0"/>
              <a:t>7</a:t>
            </a:r>
            <a:r>
              <a:rPr lang="en-US" altLang="zh-TW" dirty="0"/>
              <a:t> </a:t>
            </a:r>
            <a:r>
              <a:rPr lang="en-US" altLang="zh-TW" dirty="0"/>
              <a:t> </a:t>
            </a:r>
            <a:r>
              <a:rPr lang="zh-TW" altLang="en-US" dirty="0"/>
              <a:t>．</a:t>
            </a:r>
            <a:r>
              <a:rPr lang="zh-TW" altLang="en-US" dirty="0" smtClean="0"/>
              <a:t>用戶</a:t>
            </a:r>
            <a:r>
              <a:rPr lang="zh-TW" altLang="en-US" dirty="0"/>
              <a:t>研究</a:t>
            </a:r>
          </a:p>
          <a:p>
            <a:pPr marL="342900" lvl="1" indent="0">
              <a:buNone/>
            </a:pPr>
            <a:r>
              <a:rPr lang="en-US" altLang="zh-TW" dirty="0" smtClean="0"/>
              <a:t>7.1</a:t>
            </a:r>
            <a:r>
              <a:rPr lang="en-US" altLang="zh-TW" dirty="0"/>
              <a:t> </a:t>
            </a:r>
            <a:r>
              <a:rPr lang="zh-TW" altLang="en-US" dirty="0" smtClean="0"/>
              <a:t>．</a:t>
            </a:r>
            <a:r>
              <a:rPr lang="en-US" altLang="zh-TW" dirty="0" smtClean="0"/>
              <a:t>2014-2018</a:t>
            </a:r>
            <a:r>
              <a:rPr lang="zh-TW" altLang="en-US" dirty="0"/>
              <a:t>年中國在線教育細分領域結構</a:t>
            </a:r>
          </a:p>
          <a:p>
            <a:pPr marL="342900" lvl="1" indent="0">
              <a:buNone/>
            </a:pPr>
            <a:r>
              <a:rPr lang="en-US" altLang="zh-TW" dirty="0" smtClean="0"/>
              <a:t>7.2</a:t>
            </a:r>
            <a:r>
              <a:rPr lang="en-US" altLang="zh-TW" dirty="0"/>
              <a:t> </a:t>
            </a:r>
            <a:r>
              <a:rPr lang="zh-TW" altLang="en-US" dirty="0" smtClean="0"/>
              <a:t>．中國</a:t>
            </a:r>
            <a:r>
              <a:rPr lang="zh-TW" altLang="en-US" dirty="0"/>
              <a:t>在線英語教育與小語種教育發展情況</a:t>
            </a:r>
          </a:p>
          <a:p>
            <a:pPr marL="342900" lvl="1" indent="0">
              <a:buNone/>
            </a:pPr>
            <a:r>
              <a:rPr lang="en-US" altLang="zh-TW" dirty="0" smtClean="0"/>
              <a:t>7.3</a:t>
            </a:r>
            <a:r>
              <a:rPr lang="en-US" altLang="zh-TW" dirty="0"/>
              <a:t> </a:t>
            </a:r>
            <a:r>
              <a:rPr lang="zh-TW" altLang="en-US" dirty="0"/>
              <a:t>．中國在線教育用戶年消費情況</a:t>
            </a:r>
          </a:p>
          <a:p>
            <a:pPr marL="342900" lvl="1" indent="0">
              <a:buNone/>
            </a:pPr>
            <a:r>
              <a:rPr lang="en-US" altLang="zh-TW" dirty="0" smtClean="0"/>
              <a:t>7.4</a:t>
            </a:r>
            <a:r>
              <a:rPr lang="en-US" altLang="zh-TW" dirty="0"/>
              <a:t> </a:t>
            </a:r>
            <a:r>
              <a:rPr lang="zh-TW" altLang="en-US" dirty="0"/>
              <a:t>．中國在線教育用戶在線學習時間與完成度</a:t>
            </a:r>
          </a:p>
          <a:p>
            <a:pPr marL="342900" lvl="1" indent="0">
              <a:buNone/>
            </a:pPr>
            <a:r>
              <a:rPr lang="en-US" altLang="zh-TW" dirty="0" smtClean="0"/>
              <a:t>7.5</a:t>
            </a:r>
            <a:r>
              <a:rPr lang="en-US" altLang="zh-TW" dirty="0"/>
              <a:t> </a:t>
            </a:r>
            <a:r>
              <a:rPr lang="zh-TW" altLang="en-US" dirty="0"/>
              <a:t>．中國在線教育用戶不同課程類型需求度</a:t>
            </a:r>
          </a:p>
          <a:p>
            <a:pPr marL="342900" lvl="1" indent="0">
              <a:buNone/>
            </a:pPr>
            <a:r>
              <a:rPr lang="en-US" altLang="zh-TW" dirty="0" smtClean="0"/>
              <a:t>7.6</a:t>
            </a:r>
            <a:r>
              <a:rPr lang="en-US" altLang="zh-TW" dirty="0"/>
              <a:t> </a:t>
            </a:r>
            <a:r>
              <a:rPr lang="zh-TW" altLang="en-US" dirty="0"/>
              <a:t>．中國在線教育用戶愛好的使用設備占比</a:t>
            </a:r>
          </a:p>
          <a:p>
            <a:pPr marL="342900" lvl="1" indent="0">
              <a:buNone/>
            </a:pPr>
            <a:r>
              <a:rPr lang="en-US" altLang="zh-TW" dirty="0" smtClean="0"/>
              <a:t>7.7</a:t>
            </a:r>
            <a:r>
              <a:rPr lang="en-US" altLang="zh-TW" dirty="0"/>
              <a:t> </a:t>
            </a:r>
            <a:r>
              <a:rPr lang="zh-TW" altLang="en-US" dirty="0"/>
              <a:t>．中國移動教育用戶了解產品的管道</a:t>
            </a:r>
          </a:p>
          <a:p>
            <a:pPr marL="342900" lvl="1" indent="0">
              <a:buNone/>
            </a:pPr>
            <a:r>
              <a:rPr lang="en-US" altLang="zh-TW" dirty="0" smtClean="0"/>
              <a:t>7.8</a:t>
            </a:r>
            <a:r>
              <a:rPr lang="en-US" altLang="zh-TW" dirty="0"/>
              <a:t> </a:t>
            </a:r>
            <a:r>
              <a:rPr lang="zh-TW" altLang="en-US" dirty="0"/>
              <a:t>．中國移動教育用戶使用移動教育產品的場景</a:t>
            </a:r>
          </a:p>
          <a:p>
            <a:pPr marL="342900" lvl="1" indent="0">
              <a:buNone/>
            </a:pPr>
            <a:r>
              <a:rPr lang="en-US" altLang="zh-TW" dirty="0" smtClean="0"/>
              <a:t>7.9</a:t>
            </a:r>
            <a:r>
              <a:rPr lang="en-US" altLang="zh-TW" dirty="0"/>
              <a:t> </a:t>
            </a:r>
            <a:r>
              <a:rPr lang="zh-TW" altLang="en-US" dirty="0"/>
              <a:t>．中國移動教育用戶停止使用產品的原因</a:t>
            </a:r>
          </a:p>
          <a:p>
            <a:pPr marL="342900" lvl="1" indent="0">
              <a:buNone/>
            </a:pPr>
            <a:r>
              <a:rPr lang="en-US" altLang="zh-TW" dirty="0" smtClean="0"/>
              <a:t>7.10</a:t>
            </a:r>
            <a:r>
              <a:rPr lang="en-US" altLang="zh-TW" dirty="0"/>
              <a:t> </a:t>
            </a:r>
            <a:r>
              <a:rPr lang="zh-TW" altLang="en-US" dirty="0"/>
              <a:t>．中國移動教育用戶最看重的產品特徵</a:t>
            </a:r>
          </a:p>
          <a:p>
            <a:pPr marL="0" indent="0">
              <a:buNone/>
            </a:pPr>
            <a:r>
              <a:rPr lang="en-US" altLang="zh-TW" dirty="0" smtClean="0"/>
              <a:t>8</a:t>
            </a:r>
            <a:r>
              <a:rPr lang="en-US" altLang="zh-TW" dirty="0"/>
              <a:t> </a:t>
            </a:r>
            <a:r>
              <a:rPr lang="zh-TW" altLang="en-US" dirty="0"/>
              <a:t>．</a:t>
            </a:r>
            <a:r>
              <a:rPr lang="en-US" altLang="zh-TW" dirty="0"/>
              <a:t> </a:t>
            </a:r>
            <a:r>
              <a:rPr lang="zh-TW" altLang="en-US" dirty="0"/>
              <a:t>案例分析</a:t>
            </a:r>
          </a:p>
          <a:p>
            <a:pPr marL="342900" lvl="1" indent="0">
              <a:buNone/>
            </a:pPr>
            <a:r>
              <a:rPr lang="en-US" altLang="zh-TW" dirty="0" smtClean="0"/>
              <a:t>8.1</a:t>
            </a:r>
            <a:r>
              <a:rPr lang="en-US" altLang="zh-TW" dirty="0"/>
              <a:t> </a:t>
            </a:r>
            <a:r>
              <a:rPr lang="zh-TW" altLang="en-US" dirty="0"/>
              <a:t>．</a:t>
            </a:r>
            <a:r>
              <a:rPr lang="en-US" altLang="zh-TW" dirty="0" err="1"/>
              <a:t>github</a:t>
            </a:r>
            <a:endParaRPr lang="zh-TW" altLang="en-US" dirty="0"/>
          </a:p>
          <a:p>
            <a:pPr marL="342900" lvl="1" indent="0">
              <a:buNone/>
            </a:pPr>
            <a:r>
              <a:rPr lang="en-US" altLang="zh-TW" dirty="0" smtClean="0"/>
              <a:t>8.2</a:t>
            </a:r>
            <a:r>
              <a:rPr lang="en-US" altLang="zh-TW" dirty="0"/>
              <a:t> </a:t>
            </a:r>
            <a:r>
              <a:rPr lang="zh-TW" altLang="en-US" dirty="0"/>
              <a:t>．</a:t>
            </a:r>
            <a:r>
              <a:rPr lang="en-US" altLang="zh-TW" dirty="0" err="1"/>
              <a:t>stackoverflow</a:t>
            </a:r>
            <a:endParaRPr lang="zh-TW" altLang="en-US" dirty="0"/>
          </a:p>
          <a:p>
            <a:pPr marL="342900" lvl="1" indent="0">
              <a:buNone/>
            </a:pPr>
            <a:r>
              <a:rPr lang="en-US" altLang="zh-TW" dirty="0" smtClean="0"/>
              <a:t>8.3</a:t>
            </a:r>
            <a:r>
              <a:rPr lang="en-US" altLang="zh-TW" dirty="0"/>
              <a:t> </a:t>
            </a:r>
            <a:r>
              <a:rPr lang="zh-TW" altLang="en-US" dirty="0"/>
              <a:t>．有道学堂</a:t>
            </a:r>
          </a:p>
          <a:p>
            <a:pPr marL="342900" lvl="1" indent="0">
              <a:buNone/>
            </a:pPr>
            <a:r>
              <a:rPr lang="en-US" altLang="zh-TW" dirty="0" smtClean="0"/>
              <a:t>8.4</a:t>
            </a:r>
            <a:r>
              <a:rPr lang="en-US" altLang="zh-TW" dirty="0"/>
              <a:t> </a:t>
            </a:r>
            <a:r>
              <a:rPr lang="zh-TW" altLang="en-US" dirty="0"/>
              <a:t>．腾讯课堂</a:t>
            </a:r>
          </a:p>
          <a:p>
            <a:pPr marL="0" indent="0">
              <a:buNone/>
            </a:pPr>
            <a:r>
              <a:rPr lang="en-US" altLang="zh-TW" dirty="0" smtClean="0"/>
              <a:t>9</a:t>
            </a:r>
            <a:r>
              <a:rPr lang="en-US" altLang="zh-TW" dirty="0"/>
              <a:t> </a:t>
            </a:r>
            <a:r>
              <a:rPr lang="en-US" altLang="zh-TW" dirty="0"/>
              <a:t> </a:t>
            </a:r>
            <a:r>
              <a:rPr lang="zh-TW" altLang="en-US" dirty="0"/>
              <a:t>．</a:t>
            </a:r>
            <a:r>
              <a:rPr lang="zh-TW" altLang="en-US" dirty="0" smtClean="0"/>
              <a:t>發展</a:t>
            </a:r>
            <a:r>
              <a:rPr lang="zh-TW" altLang="en-US" dirty="0"/>
              <a:t>趨勢</a:t>
            </a:r>
          </a:p>
          <a:p>
            <a:pPr marL="0" indent="0">
              <a:buNone/>
            </a:pPr>
            <a:r>
              <a:rPr lang="en-US" altLang="zh-TW" dirty="0" smtClean="0"/>
              <a:t>10</a:t>
            </a:r>
            <a:r>
              <a:rPr lang="en-US" altLang="zh-TW" dirty="0"/>
              <a:t> </a:t>
            </a:r>
            <a:r>
              <a:rPr lang="zh-TW" altLang="en-US" dirty="0"/>
              <a:t>．</a:t>
            </a:r>
            <a:r>
              <a:rPr lang="en-US" altLang="zh-TW" dirty="0"/>
              <a:t> </a:t>
            </a:r>
            <a:r>
              <a:rPr lang="zh-TW" altLang="en-US" dirty="0"/>
              <a:t>項目介紹</a:t>
            </a:r>
          </a:p>
          <a:p>
            <a:pPr marL="0" indent="0">
              <a:buNone/>
            </a:pPr>
            <a:r>
              <a:rPr lang="en-US" altLang="zh-TW" dirty="0" smtClean="0"/>
              <a:t>11</a:t>
            </a:r>
            <a:r>
              <a:rPr lang="en-US" altLang="zh-TW" dirty="0"/>
              <a:t> </a:t>
            </a:r>
            <a:r>
              <a:rPr lang="en-US" altLang="zh-TW" dirty="0"/>
              <a:t> </a:t>
            </a:r>
            <a:r>
              <a:rPr lang="zh-TW" altLang="en-US" dirty="0"/>
              <a:t>．</a:t>
            </a:r>
            <a:r>
              <a:rPr lang="zh-TW" altLang="en-US" dirty="0" smtClean="0"/>
              <a:t>參考</a:t>
            </a:r>
            <a:r>
              <a:rPr lang="zh-TW" altLang="en-US" dirty="0"/>
              <a:t>資料</a:t>
            </a:r>
          </a:p>
          <a:p>
            <a:pPr marL="0" indent="0">
              <a:buNone/>
            </a:pPr>
            <a:r>
              <a:rPr lang="en-US" altLang="zh-TW" dirty="0" smtClean="0"/>
              <a:t>12</a:t>
            </a:r>
            <a:r>
              <a:rPr lang="en-US" altLang="zh-TW" dirty="0"/>
              <a:t> </a:t>
            </a:r>
            <a:r>
              <a:rPr lang="en-US" altLang="zh-TW" dirty="0"/>
              <a:t> </a:t>
            </a:r>
            <a:r>
              <a:rPr lang="zh-TW" altLang="en-US" dirty="0"/>
              <a:t>．</a:t>
            </a:r>
            <a:r>
              <a:rPr lang="zh-TW" altLang="en-US" dirty="0" smtClean="0"/>
              <a:t>檢討</a:t>
            </a:r>
            <a:endParaRPr lang="zh-TW" altLang="en-US" dirty="0"/>
          </a:p>
          <a:p>
            <a:pPr marL="0" indent="0">
              <a:buNone/>
            </a:pPr>
            <a:endParaRPr lang="zh-TW" altLang="en-US" dirty="0"/>
          </a:p>
        </p:txBody>
      </p:sp>
    </p:spTree>
    <p:extLst>
      <p:ext uri="{BB962C8B-B14F-4D97-AF65-F5344CB8AC3E}">
        <p14:creationId xmlns:p14="http://schemas.microsoft.com/office/powerpoint/2010/main" val="2610418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定義</a:t>
            </a:r>
            <a:endParaRPr lang="zh-TW" altLang="en-US" dirty="0"/>
          </a:p>
        </p:txBody>
      </p:sp>
      <p:sp>
        <p:nvSpPr>
          <p:cNvPr id="3" name="內容版面配置區 2"/>
          <p:cNvSpPr>
            <a:spLocks noGrp="1"/>
          </p:cNvSpPr>
          <p:nvPr>
            <p:ph idx="1"/>
          </p:nvPr>
        </p:nvSpPr>
        <p:spPr>
          <a:xfrm>
            <a:off x="266661" y="3005670"/>
            <a:ext cx="6324678" cy="2447628"/>
          </a:xfrm>
        </p:spPr>
        <p:txBody>
          <a:bodyPr>
            <a:normAutofit fontScale="92500"/>
          </a:bodyPr>
          <a:lstStyle/>
          <a:p>
            <a:r>
              <a:rPr lang="zh-TW" altLang="en-US" dirty="0"/>
              <a:t>在線教育為遠程教育的一種，藉由應用信息科技與互聯網技術進行內容傳播和快速學習的方法，他突破了空間的界線，不再將教學模式侷限於校舍教室，學生不必被聚集在一起，使學習具電子化、易使用性、可拓展性、可延伸性、可探索性等特點，來增強學習的</a:t>
            </a:r>
            <a:r>
              <a:rPr lang="zh-TW" altLang="en-US" dirty="0" smtClean="0"/>
              <a:t>效率。</a:t>
            </a:r>
            <a:endParaRPr lang="zh-TW" altLang="en-US" dirty="0"/>
          </a:p>
          <a:p>
            <a:r>
              <a:rPr lang="zh-TW" altLang="en-US" dirty="0"/>
              <a:t>根據現有技術可分為兩種類型：</a:t>
            </a:r>
            <a:endParaRPr lang="zh-TW" altLang="en-US" dirty="0"/>
          </a:p>
          <a:p>
            <a:pPr marL="0" indent="0">
              <a:buNone/>
            </a:pPr>
            <a:r>
              <a:rPr lang="zh-TW" altLang="en-US" dirty="0"/>
              <a:t/>
            </a:r>
            <a:br>
              <a:rPr lang="zh-TW" altLang="en-US" dirty="0"/>
            </a:br>
            <a:endParaRPr lang="zh-TW" altLang="en-US" dirty="0"/>
          </a:p>
        </p:txBody>
      </p:sp>
      <p:graphicFrame>
        <p:nvGraphicFramePr>
          <p:cNvPr id="7" name="資料庫圖表 6"/>
          <p:cNvGraphicFramePr/>
          <p:nvPr>
            <p:extLst>
              <p:ext uri="{D42A27DB-BD31-4B8C-83A1-F6EECF244321}">
                <p14:modId xmlns:p14="http://schemas.microsoft.com/office/powerpoint/2010/main" val="1922789293"/>
              </p:ext>
            </p:extLst>
          </p:nvPr>
        </p:nvGraphicFramePr>
        <p:xfrm>
          <a:off x="471488" y="6094115"/>
          <a:ext cx="5935851" cy="3431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直線接點 9"/>
          <p:cNvCxnSpPr/>
          <p:nvPr/>
        </p:nvCxnSpPr>
        <p:spPr>
          <a:xfrm>
            <a:off x="3439227" y="6853455"/>
            <a:ext cx="0" cy="19037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7"/>
          <a:stretch>
            <a:fillRect/>
          </a:stretch>
        </p:blipFill>
        <p:spPr>
          <a:xfrm>
            <a:off x="-5678626" y="7028872"/>
            <a:ext cx="5938019" cy="3456732"/>
          </a:xfrm>
          <a:prstGeom prst="rect">
            <a:avLst/>
          </a:prstGeom>
        </p:spPr>
      </p:pic>
    </p:spTree>
    <p:extLst>
      <p:ext uri="{BB962C8B-B14F-4D97-AF65-F5344CB8AC3E}">
        <p14:creationId xmlns:p14="http://schemas.microsoft.com/office/powerpoint/2010/main" val="1430037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b="0" i="0" dirty="0" smtClean="0"/>
              <a:t>發展歷程</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47639134"/>
              </p:ext>
            </p:extLst>
          </p:nvPr>
        </p:nvGraphicFramePr>
        <p:xfrm>
          <a:off x="-2321169" y="5194099"/>
          <a:ext cx="7807570" cy="5901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群組 4"/>
          <p:cNvGrpSpPr/>
          <p:nvPr/>
        </p:nvGrpSpPr>
        <p:grpSpPr>
          <a:xfrm>
            <a:off x="-1202581" y="5679008"/>
            <a:ext cx="4914588" cy="2773102"/>
            <a:chOff x="-699827" y="0"/>
            <a:chExt cx="5934970" cy="2410941"/>
          </a:xfrm>
        </p:grpSpPr>
        <p:sp>
          <p:nvSpPr>
            <p:cNvPr id="6" name="矩形 5"/>
            <p:cNvSpPr/>
            <p:nvPr/>
          </p:nvSpPr>
          <p:spPr>
            <a:xfrm>
              <a:off x="4228896" y="0"/>
              <a:ext cx="1006247" cy="17405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矩形 6"/>
            <p:cNvSpPr/>
            <p:nvPr/>
          </p:nvSpPr>
          <p:spPr>
            <a:xfrm>
              <a:off x="-699827" y="670406"/>
              <a:ext cx="1006247" cy="17405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4006" tIns="44006" rIns="44006" bIns="44006" numCol="1" spcCol="1270" anchor="b" anchorCtr="0">
              <a:noAutofit/>
            </a:bodyPr>
            <a:lstStyle/>
            <a:p>
              <a:pPr algn="ctr" defTabSz="275034">
                <a:lnSpc>
                  <a:spcPct val="90000"/>
                </a:lnSpc>
                <a:spcBef>
                  <a:spcPct val="0"/>
                </a:spcBef>
                <a:spcAft>
                  <a:spcPct val="35000"/>
                </a:spcAft>
              </a:pPr>
              <a:r>
                <a:rPr lang="en-US" sz="2000" b="1" dirty="0">
                  <a:solidFill>
                    <a:schemeClr val="tx2"/>
                  </a:solidFill>
                </a:rPr>
                <a:t>20</a:t>
              </a:r>
              <a:r>
                <a:rPr lang="zh-TW" altLang="en-US" sz="2000" b="1" dirty="0">
                  <a:solidFill>
                    <a:schemeClr val="tx2"/>
                  </a:solidFill>
                </a:rPr>
                <a:t>世紀末</a:t>
              </a:r>
              <a:endParaRPr lang="zh-TW" altLang="en-US" sz="2000" b="1" dirty="0">
                <a:solidFill>
                  <a:schemeClr val="tx2"/>
                </a:solidFill>
              </a:endParaRPr>
            </a:p>
          </p:txBody>
        </p:sp>
      </p:grpSp>
      <p:grpSp>
        <p:nvGrpSpPr>
          <p:cNvPr id="8" name="群組 7"/>
          <p:cNvGrpSpPr/>
          <p:nvPr/>
        </p:nvGrpSpPr>
        <p:grpSpPr>
          <a:xfrm>
            <a:off x="453510" y="5668772"/>
            <a:ext cx="3294239" cy="2653791"/>
            <a:chOff x="1915481" y="0"/>
            <a:chExt cx="3978200" cy="2307212"/>
          </a:xfrm>
        </p:grpSpPr>
        <p:sp>
          <p:nvSpPr>
            <p:cNvPr id="9" name="矩形 8"/>
            <p:cNvSpPr/>
            <p:nvPr/>
          </p:nvSpPr>
          <p:spPr>
            <a:xfrm>
              <a:off x="4760353" y="0"/>
              <a:ext cx="1133328" cy="17405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矩形 9"/>
            <p:cNvSpPr/>
            <p:nvPr/>
          </p:nvSpPr>
          <p:spPr>
            <a:xfrm>
              <a:off x="1915481" y="566677"/>
              <a:ext cx="1133328" cy="17405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8006" tIns="48006" rIns="48006" bIns="48006" numCol="1" spcCol="1270" anchor="b" anchorCtr="0">
              <a:noAutofit/>
            </a:bodyPr>
            <a:lstStyle/>
            <a:p>
              <a:pPr algn="ctr" defTabSz="275034">
                <a:lnSpc>
                  <a:spcPct val="90000"/>
                </a:lnSpc>
                <a:spcBef>
                  <a:spcPct val="0"/>
                </a:spcBef>
                <a:spcAft>
                  <a:spcPct val="35000"/>
                </a:spcAft>
              </a:pPr>
              <a:r>
                <a:rPr lang="en-US" sz="2000" b="1" dirty="0">
                  <a:solidFill>
                    <a:schemeClr val="tx2"/>
                  </a:solidFill>
                </a:rPr>
                <a:t>2000</a:t>
              </a:r>
              <a:endParaRPr lang="zh-TW" altLang="en-US" sz="2000" b="1" dirty="0">
                <a:solidFill>
                  <a:schemeClr val="tx2"/>
                </a:solidFill>
              </a:endParaRPr>
            </a:p>
          </p:txBody>
        </p:sp>
      </p:grpSp>
      <p:grpSp>
        <p:nvGrpSpPr>
          <p:cNvPr id="11" name="群組 10"/>
          <p:cNvGrpSpPr/>
          <p:nvPr/>
        </p:nvGrpSpPr>
        <p:grpSpPr>
          <a:xfrm>
            <a:off x="2141388" y="5679008"/>
            <a:ext cx="1286301" cy="2815964"/>
            <a:chOff x="5187797" y="0"/>
            <a:chExt cx="1553367" cy="2448205"/>
          </a:xfrm>
        </p:grpSpPr>
        <p:sp>
          <p:nvSpPr>
            <p:cNvPr id="12" name="矩形 11"/>
            <p:cNvSpPr/>
            <p:nvPr/>
          </p:nvSpPr>
          <p:spPr>
            <a:xfrm>
              <a:off x="5444942" y="0"/>
              <a:ext cx="1296222" cy="17405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5187797" y="707670"/>
              <a:ext cx="1296221" cy="17405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2007" tIns="52007" rIns="52007" bIns="52007" numCol="1" spcCol="1270" anchor="b" anchorCtr="0">
              <a:noAutofit/>
            </a:bodyPr>
            <a:lstStyle/>
            <a:p>
              <a:pPr algn="ctr" defTabSz="275034">
                <a:lnSpc>
                  <a:spcPct val="90000"/>
                </a:lnSpc>
                <a:spcBef>
                  <a:spcPct val="0"/>
                </a:spcBef>
                <a:spcAft>
                  <a:spcPct val="35000"/>
                </a:spcAft>
              </a:pPr>
              <a:r>
                <a:rPr lang="en-US" sz="2000" b="1" dirty="0">
                  <a:solidFill>
                    <a:schemeClr val="tx2"/>
                  </a:solidFill>
                </a:rPr>
                <a:t>2010-2013</a:t>
              </a:r>
              <a:endParaRPr lang="zh-TW" altLang="en-US" sz="2000" b="1" dirty="0">
                <a:solidFill>
                  <a:schemeClr val="tx2"/>
                </a:solidFill>
              </a:endParaRPr>
            </a:p>
          </p:txBody>
        </p:sp>
      </p:grpSp>
      <p:grpSp>
        <p:nvGrpSpPr>
          <p:cNvPr id="14" name="群組 13"/>
          <p:cNvGrpSpPr/>
          <p:nvPr/>
        </p:nvGrpSpPr>
        <p:grpSpPr>
          <a:xfrm>
            <a:off x="1654206" y="5668773"/>
            <a:ext cx="3448136" cy="2653790"/>
            <a:chOff x="6358940" y="0"/>
            <a:chExt cx="4164049" cy="2307213"/>
          </a:xfrm>
        </p:grpSpPr>
        <p:sp>
          <p:nvSpPr>
            <p:cNvPr id="15" name="矩形 14"/>
            <p:cNvSpPr/>
            <p:nvPr/>
          </p:nvSpPr>
          <p:spPr>
            <a:xfrm>
              <a:off x="6358940" y="0"/>
              <a:ext cx="1513414" cy="17405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矩形 15"/>
            <p:cNvSpPr/>
            <p:nvPr/>
          </p:nvSpPr>
          <p:spPr>
            <a:xfrm>
              <a:off x="9009575" y="566678"/>
              <a:ext cx="1513414" cy="17405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6007" tIns="56007" rIns="56007" bIns="56007" numCol="1" spcCol="1270" anchor="b" anchorCtr="0">
              <a:noAutofit/>
            </a:bodyPr>
            <a:lstStyle/>
            <a:p>
              <a:pPr algn="ctr" defTabSz="275034">
                <a:lnSpc>
                  <a:spcPct val="90000"/>
                </a:lnSpc>
                <a:spcBef>
                  <a:spcPct val="0"/>
                </a:spcBef>
                <a:spcAft>
                  <a:spcPct val="35000"/>
                </a:spcAft>
              </a:pPr>
              <a:r>
                <a:rPr lang="en-US" sz="2000" b="1" dirty="0">
                  <a:solidFill>
                    <a:schemeClr val="tx2"/>
                  </a:solidFill>
                </a:rPr>
                <a:t>2014</a:t>
              </a:r>
              <a:endParaRPr lang="zh-TW" altLang="en-US" sz="2000" b="1" dirty="0">
                <a:solidFill>
                  <a:schemeClr val="tx2"/>
                </a:solidFill>
              </a:endParaRPr>
            </a:p>
          </p:txBody>
        </p:sp>
      </p:grpSp>
      <p:grpSp>
        <p:nvGrpSpPr>
          <p:cNvPr id="23" name="群組 22"/>
          <p:cNvGrpSpPr/>
          <p:nvPr/>
        </p:nvGrpSpPr>
        <p:grpSpPr>
          <a:xfrm>
            <a:off x="3110252" y="2176869"/>
            <a:ext cx="954884" cy="904602"/>
            <a:chOff x="3895305" y="1187449"/>
            <a:chExt cx="1697571" cy="1608181"/>
          </a:xfrm>
        </p:grpSpPr>
        <p:pic>
          <p:nvPicPr>
            <p:cNvPr id="3" name="圖片 2"/>
            <p:cNvPicPr>
              <a:picLocks noChangeAspect="1"/>
            </p:cNvPicPr>
            <p:nvPr/>
          </p:nvPicPr>
          <p:blipFill>
            <a:blip r:embed="rId7"/>
            <a:stretch>
              <a:fillRect/>
            </a:stretch>
          </p:blipFill>
          <p:spPr>
            <a:xfrm>
              <a:off x="3994060" y="2109830"/>
              <a:ext cx="923925" cy="685800"/>
            </a:xfrm>
            <a:prstGeom prst="rect">
              <a:avLst/>
            </a:prstGeom>
          </p:spPr>
        </p:pic>
        <p:pic>
          <p:nvPicPr>
            <p:cNvPr id="17" name="圖片 16"/>
            <p:cNvPicPr>
              <a:picLocks noChangeAspect="1"/>
            </p:cNvPicPr>
            <p:nvPr/>
          </p:nvPicPr>
          <p:blipFill>
            <a:blip r:embed="rId8"/>
            <a:stretch>
              <a:fillRect/>
            </a:stretch>
          </p:blipFill>
          <p:spPr>
            <a:xfrm>
              <a:off x="4602276" y="1576430"/>
              <a:ext cx="990600" cy="533400"/>
            </a:xfrm>
            <a:prstGeom prst="rect">
              <a:avLst/>
            </a:prstGeom>
          </p:spPr>
        </p:pic>
        <p:pic>
          <p:nvPicPr>
            <p:cNvPr id="19" name="圖片 18"/>
            <p:cNvPicPr>
              <a:picLocks noChangeAspect="1"/>
            </p:cNvPicPr>
            <p:nvPr/>
          </p:nvPicPr>
          <p:blipFill>
            <a:blip r:embed="rId9"/>
            <a:stretch>
              <a:fillRect/>
            </a:stretch>
          </p:blipFill>
          <p:spPr>
            <a:xfrm>
              <a:off x="3895305" y="1597113"/>
              <a:ext cx="495300" cy="571500"/>
            </a:xfrm>
            <a:prstGeom prst="rect">
              <a:avLst/>
            </a:prstGeom>
          </p:spPr>
        </p:pic>
        <p:pic>
          <p:nvPicPr>
            <p:cNvPr id="20" name="圖片 19"/>
            <p:cNvPicPr>
              <a:picLocks noChangeAspect="1"/>
            </p:cNvPicPr>
            <p:nvPr/>
          </p:nvPicPr>
          <p:blipFill>
            <a:blip r:embed="rId10"/>
            <a:stretch>
              <a:fillRect/>
            </a:stretch>
          </p:blipFill>
          <p:spPr>
            <a:xfrm>
              <a:off x="4308451" y="1187449"/>
              <a:ext cx="628650" cy="466725"/>
            </a:xfrm>
            <a:prstGeom prst="rect">
              <a:avLst/>
            </a:prstGeom>
          </p:spPr>
        </p:pic>
        <p:pic>
          <p:nvPicPr>
            <p:cNvPr id="21" name="圖片 20"/>
            <p:cNvPicPr>
              <a:picLocks noChangeAspect="1"/>
            </p:cNvPicPr>
            <p:nvPr/>
          </p:nvPicPr>
          <p:blipFill>
            <a:blip r:embed="rId11"/>
            <a:stretch>
              <a:fillRect/>
            </a:stretch>
          </p:blipFill>
          <p:spPr>
            <a:xfrm>
              <a:off x="4704069" y="2039379"/>
              <a:ext cx="695325" cy="361950"/>
            </a:xfrm>
            <a:prstGeom prst="rect">
              <a:avLst/>
            </a:prstGeom>
          </p:spPr>
        </p:pic>
      </p:grpSp>
      <p:pic>
        <p:nvPicPr>
          <p:cNvPr id="24" name="圖片 23"/>
          <p:cNvPicPr>
            <a:picLocks noChangeAspect="1"/>
          </p:cNvPicPr>
          <p:nvPr/>
        </p:nvPicPr>
        <p:blipFill>
          <a:blip r:embed="rId12"/>
          <a:stretch>
            <a:fillRect/>
          </a:stretch>
        </p:blipFill>
        <p:spPr>
          <a:xfrm>
            <a:off x="5363922" y="419134"/>
            <a:ext cx="7815749" cy="5901439"/>
          </a:xfrm>
          <a:prstGeom prst="rect">
            <a:avLst/>
          </a:prstGeom>
        </p:spPr>
      </p:pic>
    </p:spTree>
    <p:extLst>
      <p:ext uri="{BB962C8B-B14F-4D97-AF65-F5344CB8AC3E}">
        <p14:creationId xmlns:p14="http://schemas.microsoft.com/office/powerpoint/2010/main" val="3293053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產業現況</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87931404"/>
              </p:ext>
            </p:extLst>
          </p:nvPr>
        </p:nvGraphicFramePr>
        <p:xfrm>
          <a:off x="-487934" y="4171982"/>
          <a:ext cx="7324212" cy="8629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圖片 2"/>
          <p:cNvPicPr>
            <a:picLocks noChangeAspect="1"/>
          </p:cNvPicPr>
          <p:nvPr/>
        </p:nvPicPr>
        <p:blipFill>
          <a:blip r:embed="rId7"/>
          <a:stretch>
            <a:fillRect/>
          </a:stretch>
        </p:blipFill>
        <p:spPr>
          <a:xfrm>
            <a:off x="5882933" y="319643"/>
            <a:ext cx="953345" cy="905334"/>
          </a:xfrm>
          <a:prstGeom prst="rect">
            <a:avLst/>
          </a:prstGeom>
        </p:spPr>
      </p:pic>
      <p:pic>
        <p:nvPicPr>
          <p:cNvPr id="5" name="圖片 4"/>
          <p:cNvPicPr>
            <a:picLocks noChangeAspect="1"/>
          </p:cNvPicPr>
          <p:nvPr/>
        </p:nvPicPr>
        <p:blipFill>
          <a:blip r:embed="rId8"/>
          <a:stretch>
            <a:fillRect/>
          </a:stretch>
        </p:blipFill>
        <p:spPr>
          <a:xfrm>
            <a:off x="5481903" y="642121"/>
            <a:ext cx="283964" cy="433983"/>
          </a:xfrm>
          <a:prstGeom prst="rect">
            <a:avLst/>
          </a:prstGeom>
        </p:spPr>
      </p:pic>
      <p:pic>
        <p:nvPicPr>
          <p:cNvPr id="6" name="圖片 5"/>
          <p:cNvPicPr>
            <a:picLocks noChangeAspect="1"/>
          </p:cNvPicPr>
          <p:nvPr/>
        </p:nvPicPr>
        <p:blipFill>
          <a:blip r:embed="rId9"/>
          <a:stretch>
            <a:fillRect/>
          </a:stretch>
        </p:blipFill>
        <p:spPr>
          <a:xfrm>
            <a:off x="7100887" y="4794654"/>
            <a:ext cx="9195257" cy="7515627"/>
          </a:xfrm>
          <a:prstGeom prst="rect">
            <a:avLst/>
          </a:prstGeom>
        </p:spPr>
      </p:pic>
      <p:sp>
        <p:nvSpPr>
          <p:cNvPr id="9" name="矩形 8"/>
          <p:cNvSpPr/>
          <p:nvPr/>
        </p:nvSpPr>
        <p:spPr>
          <a:xfrm>
            <a:off x="543003" y="3385012"/>
            <a:ext cx="3813843" cy="248209"/>
          </a:xfrm>
          <a:prstGeom prst="rect">
            <a:avLst/>
          </a:prstGeom>
        </p:spPr>
        <p:txBody>
          <a:bodyPr wrap="square">
            <a:spAutoFit/>
          </a:bodyPr>
          <a:lstStyle/>
          <a:p>
            <a:r>
              <a:rPr lang="en-US" altLang="zh-TW" sz="1013" dirty="0"/>
              <a:t>K12</a:t>
            </a:r>
            <a:r>
              <a:rPr lang="zh-TW" altLang="en-US" sz="1013" dirty="0"/>
              <a:t>指小學</a:t>
            </a:r>
            <a:r>
              <a:rPr lang="en-US" altLang="zh-TW" sz="1013" dirty="0"/>
              <a:t>6</a:t>
            </a:r>
            <a:r>
              <a:rPr lang="zh-TW" altLang="en-US" sz="1013" dirty="0"/>
              <a:t>年，初中</a:t>
            </a:r>
            <a:r>
              <a:rPr lang="en-US" altLang="zh-TW" sz="1013" dirty="0"/>
              <a:t>3</a:t>
            </a:r>
            <a:r>
              <a:rPr lang="zh-TW" altLang="en-US" sz="1013" dirty="0"/>
              <a:t>年和高中</a:t>
            </a:r>
            <a:r>
              <a:rPr lang="en-US" altLang="zh-TW" sz="1013" dirty="0"/>
              <a:t>3</a:t>
            </a:r>
            <a:r>
              <a:rPr lang="zh-TW" altLang="en-US" sz="1013" dirty="0"/>
              <a:t>年共</a:t>
            </a:r>
            <a:r>
              <a:rPr lang="en-US" altLang="zh-TW" sz="1013" dirty="0"/>
              <a:t>12</a:t>
            </a:r>
            <a:r>
              <a:rPr lang="zh-TW" altLang="en-US" sz="1013" dirty="0"/>
              <a:t>年的中小學基礎教育階段。</a:t>
            </a:r>
          </a:p>
        </p:txBody>
      </p:sp>
      <p:sp>
        <p:nvSpPr>
          <p:cNvPr id="10" name="矩形 9"/>
          <p:cNvSpPr/>
          <p:nvPr/>
        </p:nvSpPr>
        <p:spPr>
          <a:xfrm>
            <a:off x="543003" y="3012663"/>
            <a:ext cx="3728118" cy="404085"/>
          </a:xfrm>
          <a:prstGeom prst="rect">
            <a:avLst/>
          </a:prstGeom>
        </p:spPr>
        <p:txBody>
          <a:bodyPr wrap="square">
            <a:spAutoFit/>
          </a:bodyPr>
          <a:lstStyle/>
          <a:p>
            <a:r>
              <a:rPr lang="en-US" altLang="zh-TW" sz="1013" dirty="0">
                <a:solidFill>
                  <a:srgbClr val="000000"/>
                </a:solidFill>
                <a:latin typeface="Arial" panose="020B0604020202020204" pitchFamily="34" charset="0"/>
              </a:rPr>
              <a:t>K12</a:t>
            </a:r>
            <a:r>
              <a:rPr lang="zh-TW" altLang="en-US" sz="1013" dirty="0">
                <a:solidFill>
                  <a:srgbClr val="000000"/>
                </a:solidFill>
                <a:latin typeface="Arial" panose="020B0604020202020204" pitchFamily="34" charset="0"/>
              </a:rPr>
              <a:t>在線教育、在線外語培訓、在線職業教育等細分領域成為中國在線教育市場規模增長的主要動力。</a:t>
            </a:r>
            <a:endParaRPr lang="zh-TW" altLang="en-US" sz="1013" dirty="0"/>
          </a:p>
        </p:txBody>
      </p:sp>
    </p:spTree>
    <p:extLst>
      <p:ext uri="{BB962C8B-B14F-4D97-AF65-F5344CB8AC3E}">
        <p14:creationId xmlns:p14="http://schemas.microsoft.com/office/powerpoint/2010/main" val="3550925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Calibri Light"/>
        <a:ea typeface="微軟正黑體"/>
        <a:cs typeface=""/>
      </a:majorFont>
      <a:minorFont>
        <a:latin typeface="Calibri"/>
        <a:ea typeface="微軟正黑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1644</TotalTime>
  <Words>4437</Words>
  <Application>Microsoft Office PowerPoint</Application>
  <PresentationFormat>寬螢幕</PresentationFormat>
  <Paragraphs>523</Paragraphs>
  <Slides>40</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40</vt:i4>
      </vt:variant>
    </vt:vector>
  </HeadingPairs>
  <TitlesOfParts>
    <vt:vector size="47" baseType="lpstr">
      <vt:lpstr>微軟正黑體</vt:lpstr>
      <vt:lpstr>新細明體</vt:lpstr>
      <vt:lpstr>Arial</vt:lpstr>
      <vt:lpstr>Calibri</vt:lpstr>
      <vt:lpstr>Calibri Light</vt:lpstr>
      <vt:lpstr>Wingdings</vt:lpstr>
      <vt:lpstr>Office 佈景主題</vt:lpstr>
      <vt:lpstr>紫荊谷 創業家急速鍛造研修班</vt:lpstr>
      <vt:lpstr>PowerPoint 簡報</vt:lpstr>
      <vt:lpstr>目录</vt:lpstr>
      <vt:lpstr>PowerPoint 簡報</vt:lpstr>
      <vt:lpstr>PowerPoint 簡報</vt:lpstr>
      <vt:lpstr>目錄</vt:lpstr>
      <vt:lpstr>定義</vt:lpstr>
      <vt:lpstr>發展歷程</vt:lpstr>
      <vt:lpstr>產業現況</vt:lpstr>
      <vt:lpstr>環境分析-政策 </vt:lpstr>
      <vt:lpstr>環境分析-政策 </vt:lpstr>
      <vt:lpstr>環境分析-經濟 </vt:lpstr>
      <vt:lpstr>環境分析-經濟  </vt:lpstr>
      <vt:lpstr>環境分析-經濟  </vt:lpstr>
      <vt:lpstr>環境分析-社會</vt:lpstr>
      <vt:lpstr>環境分析-社會</vt:lpstr>
      <vt:lpstr>環境分析-科技 </vt:lpstr>
      <vt:lpstr>產業鏈分析</vt:lpstr>
      <vt:lpstr>產業圖譜</vt:lpstr>
      <vt:lpstr>PowerPoint 簡報</vt:lpstr>
      <vt:lpstr>用戶研究 7.1 ．2014-2018年中國在線教育細分領域結構 </vt:lpstr>
      <vt:lpstr>用戶研究 7.1 ．2014-2018年中國在線教育細分領域結構 </vt:lpstr>
      <vt:lpstr>用戶研究 7.2 ．中國在線英語教育與小語種教育發展情況 </vt:lpstr>
      <vt:lpstr>用戶研究 7.2 ．中國在線英語教育與小語種教育發展情況 </vt:lpstr>
      <vt:lpstr>7.3 ．中國在線教育用戶年消費情況 </vt:lpstr>
      <vt:lpstr>7.4 ．中國在線教育用戶在線學習時間與完成度 </vt:lpstr>
      <vt:lpstr>7.5 ．中國在線教育用戶不同課程類型需求度 </vt:lpstr>
      <vt:lpstr>7.6 ．中國在線教育用戶愛好的使用設備占比 </vt:lpstr>
      <vt:lpstr>7.7 ．中國移動教育用戶了解產品的管道  </vt:lpstr>
      <vt:lpstr>7.8 ．中國移動教育用戶使用移動教育產品的場景  </vt:lpstr>
      <vt:lpstr>7.9 ．中國移動教育用戶停止使用產品的原因  </vt:lpstr>
      <vt:lpstr>7.10 ．中國移動教育用戶最看重的產品特徵   </vt:lpstr>
      <vt:lpstr>案例分析</vt:lpstr>
      <vt:lpstr>GitHub</vt:lpstr>
      <vt:lpstr>Stack Overflow</vt:lpstr>
      <vt:lpstr>有道學堂</vt:lpstr>
      <vt:lpstr>騰訊課堂</vt:lpstr>
      <vt:lpstr>發展趨勢</vt:lpstr>
      <vt:lpstr>PowerPoint 簡報</vt:lpstr>
      <vt:lpstr>檢討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yang king</cp:lastModifiedBy>
  <cp:revision>76</cp:revision>
  <dcterms:created xsi:type="dcterms:W3CDTF">2017-08-18T19:09:47Z</dcterms:created>
  <dcterms:modified xsi:type="dcterms:W3CDTF">2017-08-20T09:10:04Z</dcterms:modified>
</cp:coreProperties>
</file>