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46" r:id="rId2"/>
    <p:sldId id="343" r:id="rId3"/>
    <p:sldId id="345" r:id="rId4"/>
    <p:sldId id="347" r:id="rId5"/>
    <p:sldId id="344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7B6"/>
    <a:srgbClr val="D4CFB4"/>
    <a:srgbClr val="E58771"/>
    <a:srgbClr val="E99A87"/>
    <a:srgbClr val="DDA593"/>
    <a:srgbClr val="E27E74"/>
    <a:srgbClr val="882E38"/>
    <a:srgbClr val="CDA69B"/>
    <a:srgbClr val="46101F"/>
    <a:srgbClr val="CC7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8" autoAdjust="0"/>
    <p:restoredTop sz="92111" autoAdjust="0"/>
  </p:normalViewPr>
  <p:slideViewPr>
    <p:cSldViewPr>
      <p:cViewPr>
        <p:scale>
          <a:sx n="75" d="100"/>
          <a:sy n="75" d="100"/>
        </p:scale>
        <p:origin x="-667" y="2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37B56-1EE7-4F3E-A391-8320F5B21FC6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E7A5F-B302-431C-A323-24B5A1866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894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34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21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30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76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51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09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3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95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91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41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49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b="1" dirty="0"/>
              <a:t>八、项目发想</a:t>
            </a:r>
            <a:r>
              <a:rPr lang="en-US" altLang="zh-CN" b="1" dirty="0"/>
              <a:t>:</a:t>
            </a:r>
          </a:p>
          <a:p>
            <a:r>
              <a:rPr lang="en-US" altLang="zh-CN" dirty="0"/>
              <a:t>u  </a:t>
            </a:r>
            <a:r>
              <a:rPr lang="zh-CN" altLang="en-US" dirty="0"/>
              <a:t>公司名称：美翻啦有限公司</a:t>
            </a:r>
          </a:p>
          <a:p>
            <a:r>
              <a:rPr lang="en-US" altLang="zh-CN" dirty="0"/>
              <a:t>u  </a:t>
            </a:r>
            <a:r>
              <a:rPr lang="zh-CN" altLang="en-US" dirty="0"/>
              <a:t>公司性质：有限责任公司</a:t>
            </a:r>
          </a:p>
          <a:p>
            <a:r>
              <a:rPr lang="en-US" altLang="zh-CN" dirty="0"/>
              <a:t>u  </a:t>
            </a:r>
            <a:r>
              <a:rPr lang="zh-CN" altLang="en-US" dirty="0"/>
              <a:t>公司定位</a:t>
            </a:r>
            <a:r>
              <a:rPr lang="en-US" altLang="zh-CN" dirty="0"/>
              <a:t>:</a:t>
            </a:r>
            <a:r>
              <a:rPr lang="zh-CN" altLang="en-US" dirty="0"/>
              <a:t>大学生美妆一站式平台  </a:t>
            </a:r>
          </a:p>
          <a:p>
            <a:r>
              <a:rPr lang="en-US" altLang="zh-CN" dirty="0"/>
              <a:t>u  </a:t>
            </a:r>
            <a:r>
              <a:rPr lang="zh-CN" altLang="en-US" dirty="0"/>
              <a:t>公司目标</a:t>
            </a:r>
            <a:r>
              <a:rPr lang="en-US" altLang="zh-CN" dirty="0"/>
              <a:t>:</a:t>
            </a:r>
            <a:r>
              <a:rPr lang="zh-CN" altLang="en-US" dirty="0"/>
              <a:t>致力打造大学生群体美妆第一平台</a:t>
            </a:r>
          </a:p>
          <a:p>
            <a:r>
              <a:rPr lang="en-US" altLang="zh-CN" dirty="0"/>
              <a:t>u  </a:t>
            </a:r>
            <a:r>
              <a:rPr lang="zh-CN" altLang="en-US" dirty="0"/>
              <a:t>公司理念</a:t>
            </a:r>
            <a:r>
              <a:rPr lang="en-US" altLang="zh-CN" dirty="0"/>
              <a:t>:</a:t>
            </a:r>
            <a:r>
              <a:rPr lang="zh-CN" altLang="en-US" dirty="0"/>
              <a:t>好专柜进校园，好服务于学生</a:t>
            </a:r>
          </a:p>
          <a:p>
            <a:r>
              <a:rPr lang="en-US" altLang="zh-CN" b="1" dirty="0"/>
              <a:t>u  </a:t>
            </a:r>
            <a:r>
              <a:rPr lang="zh-CN" altLang="en-US" dirty="0"/>
              <a:t>公司宗旨：为大学生构建一个校园美妆专柜，让每一个大学生都能轻松便捷的享受专柜服务。</a:t>
            </a:r>
          </a:p>
          <a:p>
            <a:r>
              <a:rPr lang="zh-CN" altLang="en-US" b="1" dirty="0"/>
              <a:t>二、公司概述</a:t>
            </a:r>
            <a:endParaRPr lang="zh-CN" altLang="en-US" dirty="0"/>
          </a:p>
          <a:p>
            <a:r>
              <a:rPr lang="zh-CN" altLang="en-US" dirty="0"/>
              <a:t>    北京享淑妆科技有限公司开展线上线下相结合的方式，打造校园共享美妆间。</a:t>
            </a:r>
          </a:p>
          <a:p>
            <a:r>
              <a:rPr lang="zh-CN" altLang="en-US" b="1" dirty="0"/>
              <a:t>三、公司商业服务简介</a:t>
            </a:r>
            <a:endParaRPr lang="zh-CN" altLang="en-US" dirty="0"/>
          </a:p>
          <a:p>
            <a:r>
              <a:rPr lang="zh-CN" altLang="en-US" dirty="0"/>
              <a:t>北京享淑妆科技有限公司是一家新型的电子商务公司</a:t>
            </a:r>
            <a:r>
              <a:rPr lang="en-US" altLang="zh-CN" dirty="0"/>
              <a:t>, </a:t>
            </a:r>
            <a:r>
              <a:rPr lang="zh-CN" altLang="en-US" dirty="0"/>
              <a:t>立足高校集中的区域，以区域为单位，以校园共享美妆间</a:t>
            </a:r>
            <a:r>
              <a:rPr lang="en-US" altLang="zh-CN" dirty="0"/>
              <a:t>+</a:t>
            </a:r>
            <a:r>
              <a:rPr lang="zh-CN" altLang="en-US" dirty="0"/>
              <a:t>网络店铺</a:t>
            </a:r>
            <a:r>
              <a:rPr lang="en-US" altLang="zh-CN" dirty="0"/>
              <a:t>+</a:t>
            </a:r>
            <a:r>
              <a:rPr lang="zh-CN" altLang="en-US" dirty="0"/>
              <a:t>免费体验三合一模式综合运作，现阶段主要开发的产品包括共享智能美妆间，运用“互联网</a:t>
            </a:r>
            <a:r>
              <a:rPr lang="en-US" altLang="zh-CN" dirty="0"/>
              <a:t>+</a:t>
            </a:r>
            <a:r>
              <a:rPr lang="zh-CN" altLang="en-US" dirty="0"/>
              <a:t>思维做产品”，在线上可以随时预约在线注册美妆师，“注重</a:t>
            </a:r>
            <a:r>
              <a:rPr lang="en-US" altLang="zh-CN" dirty="0"/>
              <a:t>O2O</a:t>
            </a:r>
            <a:r>
              <a:rPr lang="zh-CN" altLang="en-US" dirty="0"/>
              <a:t>用户体验”：消费者每周都可到线下校园内美妆间免费试用各厂商新推出的产品，以及“一人一码会员系统”：所有喜爱的美妆产品都有个性化分析处理服务，的核心运营模式，既解决了网上购物的信任问题，又压缩了中间渠道成本，切实让广大美少女朋友享受极致服务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61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項目發想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項目名稱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項目動機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畫布</a:t>
            </a:r>
            <a:r>
              <a:rPr lang="en-US" altLang="zh-TW" dirty="0" smtClean="0"/>
              <a:t>:</a:t>
            </a:r>
          </a:p>
          <a:p>
            <a:r>
              <a:rPr lang="en-US" altLang="zh-CN" dirty="0" smtClean="0"/>
              <a:t>1.1</a:t>
            </a:r>
            <a:r>
              <a:rPr lang="zh-CN" altLang="en-US" dirty="0"/>
              <a:t>目标：降低学生网购买到不合用商品的机率，并协助校园学生提升颜值。</a:t>
            </a:r>
            <a:br>
              <a:rPr lang="zh-CN" altLang="en-US" dirty="0"/>
            </a:br>
            <a:r>
              <a:rPr lang="en-US" altLang="zh-CN" dirty="0"/>
              <a:t>1.2</a:t>
            </a:r>
            <a:r>
              <a:rPr lang="zh-CN" altLang="en-US" dirty="0"/>
              <a:t>身分：校园彩妆使用者 </a:t>
            </a:r>
            <a:r>
              <a:rPr lang="en-US" altLang="zh-CN" dirty="0"/>
              <a:t>&amp; </a:t>
            </a:r>
            <a:r>
              <a:rPr lang="zh-CN" altLang="en-US" dirty="0"/>
              <a:t>需求者</a:t>
            </a:r>
            <a:br>
              <a:rPr lang="zh-CN" altLang="en-US" dirty="0"/>
            </a:br>
            <a:r>
              <a:rPr lang="en-US" altLang="zh-CN" dirty="0"/>
              <a:t>1.3</a:t>
            </a:r>
            <a:r>
              <a:rPr lang="zh-CN" altLang="en-US" dirty="0"/>
              <a:t>价值观</a:t>
            </a:r>
            <a:r>
              <a:rPr lang="zh-CN" altLang="en-US" dirty="0" smtClean="0"/>
              <a:t>：</a:t>
            </a:r>
            <a:r>
              <a:rPr lang="zh-TW" altLang="en-US" dirty="0" smtClean="0"/>
              <a:t>提供</a:t>
            </a:r>
            <a:r>
              <a:rPr lang="zh-CN" altLang="en-US" dirty="0" smtClean="0"/>
              <a:t>线</a:t>
            </a:r>
            <a:r>
              <a:rPr lang="zh-CN" altLang="en-US" dirty="0"/>
              <a:t>下服务</a:t>
            </a:r>
            <a:br>
              <a:rPr lang="zh-CN" altLang="en-US" dirty="0"/>
            </a:br>
            <a:r>
              <a:rPr lang="en-US" altLang="zh-CN" dirty="0"/>
              <a:t>1.4</a:t>
            </a:r>
            <a:r>
              <a:rPr lang="zh-CN" altLang="en-US" dirty="0"/>
              <a:t>成功的定义：社群可持续运转并吸引更多人使用，达到校园内</a:t>
            </a:r>
            <a:r>
              <a:rPr lang="en-US" altLang="zh-CN" dirty="0"/>
              <a:t>80%</a:t>
            </a:r>
            <a:r>
              <a:rPr lang="zh-CN" altLang="en-US" dirty="0"/>
              <a:t>女性使用 </a:t>
            </a:r>
            <a:r>
              <a:rPr lang="en-US" altLang="zh-CN" dirty="0"/>
              <a:t>&amp; 5%</a:t>
            </a:r>
            <a:r>
              <a:rPr lang="zh-CN" altLang="en-US" dirty="0"/>
              <a:t>男性</a:t>
            </a:r>
            <a:br>
              <a:rPr lang="zh-CN" altLang="en-US" dirty="0"/>
            </a:br>
            <a:r>
              <a:rPr lang="en-US" altLang="zh-CN" dirty="0"/>
              <a:t>1.5 </a:t>
            </a:r>
            <a:r>
              <a:rPr lang="zh-CN" altLang="en-US" dirty="0"/>
              <a:t>品牌：走路有风，自带光环，成为校园女神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61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項目發想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Part II</a:t>
            </a:r>
            <a:r>
              <a:rPr lang="zh-CN" altLang="en-US" dirty="0"/>
              <a:t>：体验</a:t>
            </a:r>
            <a:br>
              <a:rPr lang="zh-CN" altLang="en-US" dirty="0"/>
            </a:br>
            <a:r>
              <a:rPr lang="en-US" altLang="zh-CN" dirty="0"/>
              <a:t>2.1</a:t>
            </a:r>
            <a:r>
              <a:rPr lang="zh-CN" altLang="en-US" dirty="0"/>
              <a:t>选入：想学习彩妆却无从下手的新手、有兴趣学习彩妆的人</a:t>
            </a:r>
            <a:br>
              <a:rPr lang="zh-CN" altLang="en-US" dirty="0"/>
            </a:br>
            <a:r>
              <a:rPr lang="en-US" altLang="zh-CN" dirty="0"/>
              <a:t>2.2</a:t>
            </a:r>
            <a:r>
              <a:rPr lang="zh-CN" altLang="en-US" dirty="0"/>
              <a:t>体验：享受私密、卫生、舒适的的共享化妆空间</a:t>
            </a:r>
            <a:br>
              <a:rPr lang="zh-CN" altLang="en-US" dirty="0"/>
            </a:br>
            <a:r>
              <a:rPr lang="en-US" altLang="zh-CN" dirty="0"/>
              <a:t>2.3</a:t>
            </a:r>
            <a:r>
              <a:rPr lang="zh-CN" altLang="en-US" dirty="0"/>
              <a:t>仪式：定期专业教学、校园女神比赛活动</a:t>
            </a:r>
            <a:br>
              <a:rPr lang="zh-CN" altLang="en-US" dirty="0"/>
            </a:br>
            <a:r>
              <a:rPr lang="en-US" altLang="zh-CN" dirty="0"/>
              <a:t>2.4</a:t>
            </a:r>
            <a:r>
              <a:rPr lang="zh-CN" altLang="en-US" dirty="0"/>
              <a:t>内容：口碑营销、良好的体验</a:t>
            </a:r>
            <a:br>
              <a:rPr lang="zh-CN" altLang="en-US" dirty="0"/>
            </a:br>
            <a:r>
              <a:rPr lang="en-US" altLang="zh-CN" dirty="0"/>
              <a:t>2.5</a:t>
            </a:r>
            <a:r>
              <a:rPr lang="zh-CN" altLang="en-US" dirty="0"/>
              <a:t>规章制度：每个月免费使用试妆的次数</a:t>
            </a:r>
            <a:br>
              <a:rPr lang="zh-CN" altLang="en-US" dirty="0"/>
            </a:br>
            <a:r>
              <a:rPr lang="en-US" altLang="zh-CN" dirty="0"/>
              <a:t>2.6</a:t>
            </a:r>
            <a:r>
              <a:rPr lang="zh-CN" altLang="en-US" dirty="0"/>
              <a:t>角色：可以提供专业彩妆教学、成为此社群的移动广告</a:t>
            </a:r>
            <a:br>
              <a:rPr lang="zh-CN" altLang="en-US" dirty="0"/>
            </a:br>
            <a:r>
              <a:rPr lang="en-US" altLang="zh-CN" dirty="0"/>
              <a:t>2.7</a:t>
            </a:r>
            <a:r>
              <a:rPr lang="zh-CN" altLang="en-US" dirty="0"/>
              <a:t>淡出：毕业、成为老手后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61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項目發想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Part I</a:t>
            </a:r>
            <a:r>
              <a:rPr lang="en-US" altLang="zh-CN" dirty="0" smtClean="0"/>
              <a:t>II</a:t>
            </a:r>
            <a:r>
              <a:rPr lang="zh-CN" altLang="en-US" dirty="0" smtClean="0"/>
              <a:t>：</a:t>
            </a:r>
            <a:r>
              <a:rPr lang="zh-TW" altLang="en-US" dirty="0" smtClean="0"/>
              <a:t>結構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3.1</a:t>
            </a:r>
            <a:r>
              <a:rPr lang="zh-TW" altLang="en-US" dirty="0"/>
              <a:t>運營</a:t>
            </a:r>
            <a:r>
              <a:rPr lang="zh-CN" altLang="en-US" dirty="0" smtClean="0"/>
              <a:t>：</a:t>
            </a:r>
            <a:r>
              <a:rPr lang="zh-CN" altLang="zh-TW" dirty="0"/>
              <a:t>校园共享美妆间</a:t>
            </a:r>
            <a:r>
              <a:rPr lang="en-US" altLang="zh-TW" dirty="0"/>
              <a:t>+</a:t>
            </a:r>
            <a:r>
              <a:rPr lang="zh-CN" altLang="zh-TW" dirty="0"/>
              <a:t>网络店铺</a:t>
            </a:r>
            <a:r>
              <a:rPr lang="en-US" altLang="zh-TW" dirty="0"/>
              <a:t>+</a:t>
            </a:r>
            <a:r>
              <a:rPr lang="zh-CN" altLang="zh-TW" dirty="0"/>
              <a:t>免费体验三合一模式综合运作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3.2</a:t>
            </a:r>
            <a:r>
              <a:rPr lang="zh-TW" altLang="en-US" dirty="0"/>
              <a:t>治理</a:t>
            </a:r>
            <a:r>
              <a:rPr lang="zh-CN" altLang="en-US" dirty="0" smtClean="0"/>
              <a:t>：</a:t>
            </a:r>
            <a:r>
              <a:rPr lang="zh-TW" altLang="en-US" dirty="0" smtClean="0"/>
              <a:t>線上投票</a:t>
            </a:r>
            <a:r>
              <a:rPr lang="en-US" altLang="zh-TW" dirty="0" smtClean="0"/>
              <a:t>(</a:t>
            </a:r>
            <a:r>
              <a:rPr lang="zh-TW" altLang="en-US" dirty="0" smtClean="0"/>
              <a:t>民主</a:t>
            </a:r>
            <a:r>
              <a:rPr lang="en-US" altLang="zh-TW" dirty="0" smtClean="0"/>
              <a:t>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3.3</a:t>
            </a:r>
            <a:r>
              <a:rPr lang="zh-TW" altLang="en-US" dirty="0" smtClean="0"/>
              <a:t>資金</a:t>
            </a:r>
            <a:r>
              <a:rPr lang="zh-CN" altLang="en-US" dirty="0" smtClean="0"/>
              <a:t>：</a:t>
            </a:r>
            <a:r>
              <a:rPr lang="zh-TW" altLang="en-US" dirty="0" smtClean="0"/>
              <a:t>財務部門管理</a:t>
            </a:r>
            <a:endParaRPr lang="en-US" altLang="zh-CN" dirty="0" smtClean="0"/>
          </a:p>
          <a:p>
            <a:r>
              <a:rPr lang="en-US" altLang="zh-CN" dirty="0" smtClean="0"/>
              <a:t>3.4</a:t>
            </a:r>
            <a:r>
              <a:rPr lang="zh-TW" altLang="en-US" dirty="0" smtClean="0"/>
              <a:t>渠道</a:t>
            </a:r>
            <a:r>
              <a:rPr lang="zh-CN" altLang="en-US" dirty="0" smtClean="0"/>
              <a:t>：</a:t>
            </a:r>
            <a:r>
              <a:rPr lang="zh-TW" altLang="en-US" dirty="0" smtClean="0"/>
              <a:t>微博、微信群、百度貼吧、微信小程序、網站、微信公眾號</a:t>
            </a:r>
            <a:endParaRPr lang="en-US" altLang="zh-CN" dirty="0" smtClean="0"/>
          </a:p>
          <a:p>
            <a:r>
              <a:rPr lang="en-US" altLang="zh-CN" dirty="0" smtClean="0"/>
              <a:t>3.5</a:t>
            </a:r>
            <a:r>
              <a:rPr lang="zh-TW" altLang="en-US" dirty="0" smtClean="0"/>
              <a:t>管理數據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worktile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、金蝶系統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49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項目發想</a:t>
            </a:r>
            <a:endParaRPr lang="en-US" altLang="zh-TW" dirty="0"/>
          </a:p>
        </p:txBody>
      </p:sp>
      <p:pic>
        <p:nvPicPr>
          <p:cNvPr id="3075" name="Picture 3" descr="C:\Users\Bria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55526"/>
            <a:ext cx="3024336" cy="26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52" y="1207754"/>
            <a:ext cx="4614096" cy="4009337"/>
          </a:xfrm>
          <a:prstGeom prst="rect">
            <a:avLst/>
          </a:prstGeom>
        </p:spPr>
      </p:pic>
      <p:pic>
        <p:nvPicPr>
          <p:cNvPr id="9" name="内容占位符 5"/>
          <p:cNvPicPr>
            <a:picLocks noChangeAspect="1"/>
          </p:cNvPicPr>
          <p:nvPr/>
        </p:nvPicPr>
        <p:blipFill>
          <a:blip r:embed="rId5">
            <a:clrChange>
              <a:clrFrom>
                <a:srgbClr val="FEFEF6"/>
              </a:clrFrom>
              <a:clrTo>
                <a:srgbClr val="FEFE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867894"/>
            <a:ext cx="4608512" cy="1301904"/>
          </a:xfrm>
          <a:prstGeom prst="rect">
            <a:avLst/>
          </a:prstGeom>
        </p:spPr>
      </p:pic>
      <p:pic>
        <p:nvPicPr>
          <p:cNvPr id="12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0073" y="4160424"/>
            <a:ext cx="1368152" cy="1188832"/>
          </a:xfrm>
          <a:prstGeom prst="rect">
            <a:avLst/>
          </a:prstGeom>
        </p:spPr>
      </p:pic>
      <p:pic>
        <p:nvPicPr>
          <p:cNvPr id="13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1648" y="536868"/>
            <a:ext cx="2490368" cy="2163961"/>
          </a:xfrm>
          <a:prstGeom prst="rect">
            <a:avLst/>
          </a:prstGeom>
        </p:spPr>
      </p:pic>
      <p:pic>
        <p:nvPicPr>
          <p:cNvPr id="8" name="内容占位符 3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"/>
          <a:stretch/>
        </p:blipFill>
        <p:spPr>
          <a:xfrm>
            <a:off x="6876256" y="629298"/>
            <a:ext cx="2149664" cy="1216436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EFEF6"/>
              </a:clrFrom>
              <a:clrTo>
                <a:srgbClr val="FEFE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9" t="3181" r="2538" b="4461"/>
          <a:stretch/>
        </p:blipFill>
        <p:spPr>
          <a:xfrm>
            <a:off x="5569457" y="4467586"/>
            <a:ext cx="669383" cy="67591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061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66</Words>
  <Application>Microsoft Office PowerPoint</Application>
  <PresentationFormat>如螢幕大小 (16:9)</PresentationFormat>
  <Paragraphs>23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項目發想</vt:lpstr>
      <vt:lpstr>項目發想</vt:lpstr>
      <vt:lpstr>項目發想</vt:lpstr>
      <vt:lpstr>項目發想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PRL727</dc:creator>
  <cp:lastModifiedBy>Brian</cp:lastModifiedBy>
  <cp:revision>136</cp:revision>
  <dcterms:created xsi:type="dcterms:W3CDTF">2017-01-13T11:41:25Z</dcterms:created>
  <dcterms:modified xsi:type="dcterms:W3CDTF">2017-08-12T15:54:42Z</dcterms:modified>
</cp:coreProperties>
</file>