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346" r:id="rId2"/>
    <p:sldId id="351" r:id="rId3"/>
    <p:sldId id="352" r:id="rId4"/>
    <p:sldId id="354" r:id="rId5"/>
    <p:sldId id="355" r:id="rId6"/>
    <p:sldId id="356" r:id="rId7"/>
    <p:sldId id="357" r:id="rId8"/>
    <p:sldId id="358" r:id="rId9"/>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7B6"/>
    <a:srgbClr val="D4CFB4"/>
    <a:srgbClr val="E58771"/>
    <a:srgbClr val="E99A87"/>
    <a:srgbClr val="DDA593"/>
    <a:srgbClr val="E27E74"/>
    <a:srgbClr val="882E38"/>
    <a:srgbClr val="CDA69B"/>
    <a:srgbClr val="46101F"/>
    <a:srgbClr val="CC7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98" autoAdjust="0"/>
    <p:restoredTop sz="92111" autoAdjust="0"/>
  </p:normalViewPr>
  <p:slideViewPr>
    <p:cSldViewPr>
      <p:cViewPr>
        <p:scale>
          <a:sx n="75" d="100"/>
          <a:sy n="75" d="100"/>
        </p:scale>
        <p:origin x="-667" y="-29"/>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337B56-1EE7-4F3E-A391-8320F5B21FC6}" type="datetimeFigureOut">
              <a:rPr lang="zh-TW" altLang="en-US" smtClean="0"/>
              <a:t>2017/8/13</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1E7A5F-B302-431C-A323-24B5A186696E}" type="slidenum">
              <a:rPr lang="zh-TW" altLang="en-US" smtClean="0"/>
              <a:t>‹#›</a:t>
            </a:fld>
            <a:endParaRPr lang="zh-TW" altLang="en-US"/>
          </a:p>
        </p:txBody>
      </p:sp>
    </p:spTree>
    <p:extLst>
      <p:ext uri="{BB962C8B-B14F-4D97-AF65-F5344CB8AC3E}">
        <p14:creationId xmlns:p14="http://schemas.microsoft.com/office/powerpoint/2010/main" val="1598178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597819"/>
            <a:ext cx="7772400" cy="1102519"/>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10715D-2E45-42BD-A772-E2E6508A5E65}"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10715D-2E45-42BD-A772-E2E6508A5E65}"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154781"/>
            <a:ext cx="2057400" cy="32908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154781"/>
            <a:ext cx="6019800" cy="32908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10715D-2E45-42BD-A772-E2E6508A5E65}"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10715D-2E45-42BD-A772-E2E6508A5E65}"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10715D-2E45-42BD-A772-E2E6508A5E65}"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10715D-2E45-42BD-A772-E2E6508A5E65}"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05978"/>
            <a:ext cx="8229600" cy="85725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A10715D-2E45-42BD-A772-E2E6508A5E65}"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A10715D-2E45-42BD-A772-E2E6508A5E65}"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A10715D-2E45-42BD-A772-E2E6508A5E65}"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04787"/>
            <a:ext cx="3008313" cy="871538"/>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10715D-2E45-42BD-A772-E2E6508A5E65}"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10715D-2E45-42BD-A772-E2E6508A5E65}"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69CEAE2-BAB5-4EAF-BB8D-2A53DE3F9EF8}" type="datetimeFigureOut">
              <a:rPr lang="zh-TW" altLang="en-US" smtClean="0"/>
              <a:t>2017/8/13</a:t>
            </a:fld>
            <a:endParaRPr lang="zh-TW" altLang="en-US"/>
          </a:p>
        </p:txBody>
      </p:sp>
      <p:sp>
        <p:nvSpPr>
          <p:cNvPr id="5" name="頁尾版面配置區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A10715D-2E45-42BD-A772-E2E6508A5E65}"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八 项目发想</a:t>
            </a:r>
          </a:p>
        </p:txBody>
      </p:sp>
      <p:sp>
        <p:nvSpPr>
          <p:cNvPr id="3" name="內容版面配置區 2"/>
          <p:cNvSpPr>
            <a:spLocks noGrp="1"/>
          </p:cNvSpPr>
          <p:nvPr>
            <p:ph idx="1"/>
          </p:nvPr>
        </p:nvSpPr>
        <p:spPr/>
        <p:txBody>
          <a:bodyPr>
            <a:normAutofit fontScale="60000" lnSpcReduction="20000"/>
          </a:bodyPr>
          <a:lstStyle/>
          <a:p>
            <a:r>
              <a:rPr lang="zh-CN" altLang="en-US" b="1" dirty="0"/>
              <a:t>一、公司介绍</a:t>
            </a:r>
            <a:r>
              <a:rPr lang="en-US" altLang="zh-CN" b="1" dirty="0"/>
              <a:t>:</a:t>
            </a:r>
          </a:p>
          <a:p>
            <a:r>
              <a:rPr lang="zh-CN" altLang="en-US" dirty="0"/>
              <a:t>公司名称：美翻啦科技有限公司</a:t>
            </a:r>
          </a:p>
          <a:p>
            <a:r>
              <a:rPr lang="zh-CN" altLang="en-US" dirty="0"/>
              <a:t>公司性质：有限责任公司</a:t>
            </a:r>
          </a:p>
          <a:p>
            <a:r>
              <a:rPr lang="zh-CN" altLang="en-US" dirty="0"/>
              <a:t>公司定位</a:t>
            </a:r>
            <a:r>
              <a:rPr lang="en-US" altLang="zh-CN" dirty="0"/>
              <a:t>:   </a:t>
            </a:r>
            <a:r>
              <a:rPr lang="zh-CN" altLang="en-US" dirty="0"/>
              <a:t>大学生美妆一站式平台  </a:t>
            </a:r>
          </a:p>
          <a:p>
            <a:r>
              <a:rPr lang="zh-CN" altLang="en-US" dirty="0"/>
              <a:t>公司目标</a:t>
            </a:r>
            <a:r>
              <a:rPr lang="en-US" altLang="zh-CN" dirty="0"/>
              <a:t>:    </a:t>
            </a:r>
            <a:r>
              <a:rPr lang="zh-CN" altLang="en-US" dirty="0"/>
              <a:t>致力于打造校园美妆第一平台</a:t>
            </a:r>
          </a:p>
          <a:p>
            <a:r>
              <a:rPr lang="zh-CN" altLang="en-US" dirty="0"/>
              <a:t>公司理念</a:t>
            </a:r>
            <a:r>
              <a:rPr lang="en-US" altLang="zh-CN" dirty="0"/>
              <a:t>:    </a:t>
            </a:r>
            <a:r>
              <a:rPr lang="zh-CN" altLang="en-US" dirty="0"/>
              <a:t>好专柜进校园，好服务于学生</a:t>
            </a:r>
          </a:p>
          <a:p>
            <a:r>
              <a:rPr lang="zh-CN" altLang="en-US" dirty="0"/>
              <a:t>公司宗旨：为大学生构建一个校园美妆专柜，让每一个女大学生都能轻松便捷的享受专柜服务。</a:t>
            </a:r>
          </a:p>
          <a:p>
            <a:r>
              <a:rPr lang="zh-CN" altLang="en-US" b="1" dirty="0"/>
              <a:t>二、公司概述</a:t>
            </a:r>
            <a:endParaRPr lang="zh-CN" altLang="en-US" dirty="0"/>
          </a:p>
          <a:p>
            <a:r>
              <a:rPr lang="zh-CN" altLang="en-US" dirty="0"/>
              <a:t>    北京美翻啦科技有限公司开展线上线下相结合的方式，打造校园共享美妆间。</a:t>
            </a:r>
          </a:p>
          <a:p>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项目发想</a:t>
            </a:r>
          </a:p>
        </p:txBody>
      </p:sp>
      <p:sp>
        <p:nvSpPr>
          <p:cNvPr id="3" name="內容版面配置區 2"/>
          <p:cNvSpPr>
            <a:spLocks noGrp="1"/>
          </p:cNvSpPr>
          <p:nvPr>
            <p:ph idx="1"/>
          </p:nvPr>
        </p:nvSpPr>
        <p:spPr/>
        <p:txBody>
          <a:bodyPr>
            <a:normAutofit fontScale="57500" lnSpcReduction="10000"/>
          </a:bodyPr>
          <a:lstStyle/>
          <a:p>
            <a:endParaRPr lang="zh-CN" altLang="en-US" dirty="0"/>
          </a:p>
          <a:p>
            <a:r>
              <a:rPr lang="zh-CN" altLang="en-US" b="1" dirty="0">
                <a:sym typeface="+mn-ea"/>
              </a:rPr>
              <a:t>三、公司商业服务简介</a:t>
            </a:r>
            <a:endParaRPr lang="zh-CN" altLang="en-US" dirty="0"/>
          </a:p>
          <a:p>
            <a:r>
              <a:rPr lang="zh-CN" altLang="en-US" dirty="0">
                <a:sym typeface="+mn-ea"/>
              </a:rPr>
              <a:t>北京美翻啦科技有限公司是一家新型的电子商务公司</a:t>
            </a:r>
            <a:r>
              <a:rPr lang="en-US" altLang="zh-CN" dirty="0">
                <a:sym typeface="+mn-ea"/>
              </a:rPr>
              <a:t>, </a:t>
            </a:r>
            <a:r>
              <a:rPr lang="zh-CN" altLang="en-US" dirty="0">
                <a:sym typeface="+mn-ea"/>
              </a:rPr>
              <a:t>立足高校集中的区域，以区域为单位，以校园共享美妆间</a:t>
            </a:r>
            <a:r>
              <a:rPr lang="en-US" altLang="zh-CN" dirty="0">
                <a:sym typeface="+mn-ea"/>
              </a:rPr>
              <a:t>+</a:t>
            </a:r>
            <a:r>
              <a:rPr lang="zh-CN" altLang="en-US" dirty="0">
                <a:sym typeface="+mn-ea"/>
              </a:rPr>
              <a:t>免费体验</a:t>
            </a:r>
            <a:r>
              <a:rPr lang="en-US" altLang="zh-CN" dirty="0">
                <a:sym typeface="+mn-ea"/>
              </a:rPr>
              <a:t>+</a:t>
            </a:r>
            <a:r>
              <a:rPr lang="zh-CN" altLang="en-US" dirty="0">
                <a:sym typeface="+mn-ea"/>
              </a:rPr>
              <a:t>网络店铺三合一模式综合运作，现阶段主要开发的产品包括共享智能美妆间及线上预约美妆师服务和网络店铺。</a:t>
            </a:r>
            <a:endParaRPr lang="zh-CN" altLang="en-US" dirty="0"/>
          </a:p>
          <a:p>
            <a:r>
              <a:rPr lang="en-US" altLang="zh-CN" dirty="0">
                <a:sym typeface="+mn-ea"/>
              </a:rPr>
              <a:t>1.</a:t>
            </a:r>
            <a:r>
              <a:rPr lang="zh-CN" altLang="en-US" dirty="0">
                <a:sym typeface="+mn-ea"/>
              </a:rPr>
              <a:t>运用“互联网</a:t>
            </a:r>
            <a:r>
              <a:rPr lang="en-US" altLang="zh-CN" dirty="0">
                <a:sym typeface="+mn-ea"/>
              </a:rPr>
              <a:t>+</a:t>
            </a:r>
            <a:r>
              <a:rPr lang="zh-CN" altLang="en-US" dirty="0">
                <a:sym typeface="+mn-ea"/>
              </a:rPr>
              <a:t>思维做产品”：在线上可以随时预约在线注册美妆师；</a:t>
            </a:r>
            <a:endParaRPr lang="zh-CN" altLang="en-US" dirty="0"/>
          </a:p>
          <a:p>
            <a:r>
              <a:rPr lang="en-US" altLang="zh-CN" dirty="0">
                <a:sym typeface="+mn-ea"/>
              </a:rPr>
              <a:t>2.</a:t>
            </a:r>
            <a:r>
              <a:rPr lang="zh-CN" altLang="en-US" dirty="0">
                <a:sym typeface="+mn-ea"/>
              </a:rPr>
              <a:t>“注重</a:t>
            </a:r>
            <a:r>
              <a:rPr lang="en-US" altLang="zh-CN" dirty="0">
                <a:sym typeface="+mn-ea"/>
              </a:rPr>
              <a:t>O2O</a:t>
            </a:r>
            <a:r>
              <a:rPr lang="zh-CN" altLang="en-US" dirty="0">
                <a:sym typeface="+mn-ea"/>
              </a:rPr>
              <a:t>用户体验”：消费者都可到线下校园内美妆间免费体验各厂商新推出的产品。</a:t>
            </a:r>
            <a:endParaRPr lang="zh-CN" altLang="en-US" dirty="0"/>
          </a:p>
          <a:p>
            <a:r>
              <a:rPr lang="en-US" altLang="zh-CN" dirty="0">
                <a:sym typeface="+mn-ea"/>
              </a:rPr>
              <a:t>3.</a:t>
            </a:r>
            <a:r>
              <a:rPr lang="zh-CN" altLang="en-US" dirty="0">
                <a:sym typeface="+mn-ea"/>
              </a:rPr>
              <a:t>“一人一码会员系统”：所有用户都有数据个性化分析处理服务。</a:t>
            </a:r>
            <a:endParaRPr lang="zh-CN" altLang="en-US" dirty="0"/>
          </a:p>
          <a:p>
            <a:r>
              <a:rPr lang="en-US" altLang="zh-CN" dirty="0">
                <a:sym typeface="+mn-ea"/>
              </a:rPr>
              <a:t>3</a:t>
            </a:r>
            <a:r>
              <a:rPr lang="zh-CN" altLang="en-US" dirty="0">
                <a:sym typeface="+mn-ea"/>
              </a:rPr>
              <a:t>种核心运营模式，既解决了网上购物的信任问题，又压缩了中间渠道成本，一方面品牌商精准投放广告，另一方面也切实让广大美少女朋友享受极致服务。</a:t>
            </a:r>
            <a:endParaRPr lang="zh-CN" altLang="en-US" dirty="0"/>
          </a:p>
          <a:p>
            <a:endParaRPr lang="zh-TW"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下面是</a:t>
            </a:r>
            <a:r>
              <a:rPr lang="zh-TW" altLang="en-US" dirty="0" smtClean="0"/>
              <a:t>原始資料</a:t>
            </a: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408632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en-US" altLang="zh-TW" dirty="0"/>
          </a:p>
        </p:txBody>
      </p:sp>
      <p:sp>
        <p:nvSpPr>
          <p:cNvPr id="3" name="內容版面配置區 2"/>
          <p:cNvSpPr>
            <a:spLocks noGrp="1"/>
          </p:cNvSpPr>
          <p:nvPr>
            <p:ph idx="1"/>
          </p:nvPr>
        </p:nvSpPr>
        <p:spPr/>
        <p:txBody>
          <a:bodyPr>
            <a:normAutofit fontScale="40000" lnSpcReduction="20000"/>
          </a:bodyPr>
          <a:lstStyle/>
          <a:p>
            <a:r>
              <a:rPr lang="zh-CN" altLang="en-US" b="1" dirty="0"/>
              <a:t>八、项目发想</a:t>
            </a:r>
            <a:r>
              <a:rPr lang="en-US" altLang="zh-CN" b="1" dirty="0"/>
              <a:t>:</a:t>
            </a:r>
          </a:p>
          <a:p>
            <a:r>
              <a:rPr lang="en-US" altLang="zh-CN" dirty="0"/>
              <a:t>u  </a:t>
            </a:r>
            <a:r>
              <a:rPr lang="zh-CN" altLang="en-US" dirty="0"/>
              <a:t>公司名称：美翻啦有限公司</a:t>
            </a:r>
          </a:p>
          <a:p>
            <a:r>
              <a:rPr lang="en-US" altLang="zh-CN" dirty="0"/>
              <a:t>u  </a:t>
            </a:r>
            <a:r>
              <a:rPr lang="zh-CN" altLang="en-US" dirty="0"/>
              <a:t>公司性质：有限责任公司</a:t>
            </a:r>
          </a:p>
          <a:p>
            <a:r>
              <a:rPr lang="en-US" altLang="zh-CN" dirty="0"/>
              <a:t>u  </a:t>
            </a:r>
            <a:r>
              <a:rPr lang="zh-CN" altLang="en-US" dirty="0"/>
              <a:t>公司定位</a:t>
            </a:r>
            <a:r>
              <a:rPr lang="en-US" altLang="zh-CN" dirty="0"/>
              <a:t>:</a:t>
            </a:r>
            <a:r>
              <a:rPr lang="zh-CN" altLang="en-US" dirty="0"/>
              <a:t>大学生美妆一站式平台  </a:t>
            </a:r>
          </a:p>
          <a:p>
            <a:r>
              <a:rPr lang="en-US" altLang="zh-CN" dirty="0"/>
              <a:t>u  </a:t>
            </a:r>
            <a:r>
              <a:rPr lang="zh-CN" altLang="en-US" dirty="0"/>
              <a:t>公司目标</a:t>
            </a:r>
            <a:r>
              <a:rPr lang="en-US" altLang="zh-CN" dirty="0"/>
              <a:t>:</a:t>
            </a:r>
            <a:r>
              <a:rPr lang="zh-CN" altLang="en-US" dirty="0"/>
              <a:t>致力打造大学生群体美妆第一平台</a:t>
            </a:r>
          </a:p>
          <a:p>
            <a:r>
              <a:rPr lang="en-US" altLang="zh-CN" dirty="0"/>
              <a:t>u  </a:t>
            </a:r>
            <a:r>
              <a:rPr lang="zh-CN" altLang="en-US" dirty="0"/>
              <a:t>公司理念</a:t>
            </a:r>
            <a:r>
              <a:rPr lang="en-US" altLang="zh-CN" dirty="0"/>
              <a:t>:</a:t>
            </a:r>
            <a:r>
              <a:rPr lang="zh-CN" altLang="en-US" dirty="0"/>
              <a:t>好专柜进校园，好服务于学生</a:t>
            </a:r>
          </a:p>
          <a:p>
            <a:r>
              <a:rPr lang="en-US" altLang="zh-CN" b="1" dirty="0"/>
              <a:t>u  </a:t>
            </a:r>
            <a:r>
              <a:rPr lang="zh-CN" altLang="en-US" dirty="0"/>
              <a:t>公司宗旨：为大学生构建一个校园美妆专柜，让每一个大学生都能轻松便捷的享受专柜服务。</a:t>
            </a:r>
          </a:p>
          <a:p>
            <a:r>
              <a:rPr lang="zh-CN" altLang="en-US" b="1" dirty="0"/>
              <a:t>二、公司概述</a:t>
            </a:r>
            <a:endParaRPr lang="zh-CN" altLang="en-US" dirty="0"/>
          </a:p>
          <a:p>
            <a:r>
              <a:rPr lang="zh-CN" altLang="en-US" dirty="0"/>
              <a:t>    北京享淑妆科技有限公司开展线上线下相结合的方式，打造校园共享美妆间。</a:t>
            </a:r>
          </a:p>
          <a:p>
            <a:r>
              <a:rPr lang="zh-CN" altLang="en-US" b="1" dirty="0"/>
              <a:t>三、公司商业服务简介</a:t>
            </a:r>
            <a:endParaRPr lang="zh-CN" altLang="en-US" dirty="0"/>
          </a:p>
          <a:p>
            <a:r>
              <a:rPr lang="zh-CN" altLang="en-US" dirty="0"/>
              <a:t>北京享淑妆科技有限公司是一家新型的电子商务公司</a:t>
            </a:r>
            <a:r>
              <a:rPr lang="en-US" altLang="zh-CN" dirty="0"/>
              <a:t>, </a:t>
            </a:r>
            <a:r>
              <a:rPr lang="zh-CN" altLang="en-US" dirty="0"/>
              <a:t>立足高校集中的区域，以区域为单位，以校园共享美妆间</a:t>
            </a:r>
            <a:r>
              <a:rPr lang="en-US" altLang="zh-CN" dirty="0"/>
              <a:t>+</a:t>
            </a:r>
            <a:r>
              <a:rPr lang="zh-CN" altLang="en-US" dirty="0"/>
              <a:t>网络店铺</a:t>
            </a:r>
            <a:r>
              <a:rPr lang="en-US" altLang="zh-CN" dirty="0"/>
              <a:t>+</a:t>
            </a:r>
            <a:r>
              <a:rPr lang="zh-CN" altLang="en-US" dirty="0"/>
              <a:t>免费体验三合一模式综合运作，现阶段主要开发的产品包括共享智能美妆间，运用“互联网</a:t>
            </a:r>
            <a:r>
              <a:rPr lang="en-US" altLang="zh-CN" dirty="0"/>
              <a:t>+</a:t>
            </a:r>
            <a:r>
              <a:rPr lang="zh-CN" altLang="en-US" dirty="0"/>
              <a:t>思维做产品”，在线上可以随时预约在线注册美妆师，“注重</a:t>
            </a:r>
            <a:r>
              <a:rPr lang="en-US" altLang="zh-CN" dirty="0"/>
              <a:t>O2O</a:t>
            </a:r>
            <a:r>
              <a:rPr lang="zh-CN" altLang="en-US" dirty="0"/>
              <a:t>用户体验”：消费者每周都可到线下校园内美妆间免费试用各厂商新推出的产品，以及“一人一码会员系统”：所有喜爱的美妆产品都有个性化分析处理服务，的核心运营模式，既解决了网上购物的信任问题，又压缩了中间渠道成本，切实让广大美少女朋友享受极致服务。</a:t>
            </a:r>
          </a:p>
          <a:p>
            <a:endParaRPr lang="zh-TW" altLang="en-US" dirty="0"/>
          </a:p>
        </p:txBody>
      </p:sp>
    </p:spTree>
    <p:extLst>
      <p:ext uri="{BB962C8B-B14F-4D97-AF65-F5344CB8AC3E}">
        <p14:creationId xmlns:p14="http://schemas.microsoft.com/office/powerpoint/2010/main" val="1103438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項目發想</a:t>
            </a:r>
            <a:endParaRPr lang="en-US" altLang="zh-TW" dirty="0"/>
          </a:p>
        </p:txBody>
      </p:sp>
      <p:sp>
        <p:nvSpPr>
          <p:cNvPr id="3" name="內容版面配置區 2"/>
          <p:cNvSpPr>
            <a:spLocks noGrp="1"/>
          </p:cNvSpPr>
          <p:nvPr>
            <p:ph idx="1"/>
          </p:nvPr>
        </p:nvSpPr>
        <p:spPr/>
        <p:txBody>
          <a:bodyPr>
            <a:normAutofit fontScale="77500" lnSpcReduction="20000"/>
          </a:bodyPr>
          <a:lstStyle/>
          <a:p>
            <a:r>
              <a:rPr lang="zh-TW" altLang="en-US" dirty="0" smtClean="0"/>
              <a:t>項目名稱</a:t>
            </a:r>
            <a:r>
              <a:rPr lang="en-US" altLang="zh-TW" dirty="0" smtClean="0"/>
              <a:t>:</a:t>
            </a:r>
          </a:p>
          <a:p>
            <a:r>
              <a:rPr lang="zh-TW" altLang="en-US" dirty="0" smtClean="0"/>
              <a:t>項目動機</a:t>
            </a:r>
            <a:r>
              <a:rPr lang="en-US" altLang="zh-TW" dirty="0" smtClean="0"/>
              <a:t>:</a:t>
            </a:r>
          </a:p>
          <a:p>
            <a:r>
              <a:rPr lang="zh-TW" altLang="en-US" dirty="0" smtClean="0"/>
              <a:t>畫布</a:t>
            </a:r>
            <a:r>
              <a:rPr lang="en-US" altLang="zh-TW" dirty="0" smtClean="0"/>
              <a:t>:</a:t>
            </a:r>
          </a:p>
          <a:p>
            <a:r>
              <a:rPr lang="en-US" altLang="zh-CN" dirty="0" smtClean="0"/>
              <a:t>1.1</a:t>
            </a:r>
            <a:r>
              <a:rPr lang="zh-CN" altLang="en-US" dirty="0"/>
              <a:t>目标：降低学生网购买到不合用商品的机率，并协助校园学生提升颜值。</a:t>
            </a:r>
            <a:br>
              <a:rPr lang="zh-CN" altLang="en-US" dirty="0"/>
            </a:br>
            <a:r>
              <a:rPr lang="en-US" altLang="zh-CN" dirty="0"/>
              <a:t>1.2</a:t>
            </a:r>
            <a:r>
              <a:rPr lang="zh-CN" altLang="en-US" dirty="0"/>
              <a:t>身分：校园彩妆使用者 </a:t>
            </a:r>
            <a:r>
              <a:rPr lang="en-US" altLang="zh-CN" dirty="0"/>
              <a:t>&amp; </a:t>
            </a:r>
            <a:r>
              <a:rPr lang="zh-CN" altLang="en-US" dirty="0"/>
              <a:t>需求者</a:t>
            </a:r>
            <a:br>
              <a:rPr lang="zh-CN" altLang="en-US" dirty="0"/>
            </a:br>
            <a:r>
              <a:rPr lang="en-US" altLang="zh-CN" dirty="0"/>
              <a:t>1.3</a:t>
            </a:r>
            <a:r>
              <a:rPr lang="zh-CN" altLang="en-US" dirty="0"/>
              <a:t>价值观</a:t>
            </a:r>
            <a:r>
              <a:rPr lang="zh-CN" altLang="en-US" dirty="0" smtClean="0"/>
              <a:t>：</a:t>
            </a:r>
            <a:r>
              <a:rPr lang="zh-TW" altLang="en-US" dirty="0" smtClean="0"/>
              <a:t>提供</a:t>
            </a:r>
            <a:r>
              <a:rPr lang="zh-CN" altLang="en-US" dirty="0" smtClean="0"/>
              <a:t>线</a:t>
            </a:r>
            <a:r>
              <a:rPr lang="zh-CN" altLang="en-US" dirty="0"/>
              <a:t>下服务</a:t>
            </a:r>
            <a:br>
              <a:rPr lang="zh-CN" altLang="en-US" dirty="0"/>
            </a:br>
            <a:r>
              <a:rPr lang="en-US" altLang="zh-CN" dirty="0"/>
              <a:t>1.4</a:t>
            </a:r>
            <a:r>
              <a:rPr lang="zh-CN" altLang="en-US" dirty="0"/>
              <a:t>成功的定义：社群可持续运转并吸引更多人使用，达到校园内</a:t>
            </a:r>
            <a:r>
              <a:rPr lang="en-US" altLang="zh-CN" dirty="0"/>
              <a:t>80%</a:t>
            </a:r>
            <a:r>
              <a:rPr lang="zh-CN" altLang="en-US" dirty="0"/>
              <a:t>女性使用 </a:t>
            </a:r>
            <a:r>
              <a:rPr lang="en-US" altLang="zh-CN" dirty="0"/>
              <a:t>&amp; 5%</a:t>
            </a:r>
            <a:r>
              <a:rPr lang="zh-CN" altLang="en-US" dirty="0"/>
              <a:t>男性</a:t>
            </a:r>
            <a:br>
              <a:rPr lang="zh-CN" altLang="en-US" dirty="0"/>
            </a:br>
            <a:r>
              <a:rPr lang="en-US" altLang="zh-CN" dirty="0"/>
              <a:t>1.5 </a:t>
            </a:r>
            <a:r>
              <a:rPr lang="zh-CN" altLang="en-US" dirty="0"/>
              <a:t>品牌：走路有风，自带光环，成为校园女神</a:t>
            </a:r>
            <a:endParaRPr lang="en-US" altLang="zh-TW" dirty="0" smtClean="0"/>
          </a:p>
          <a:p>
            <a:endParaRPr lang="zh-TW" altLang="en-US" dirty="0"/>
          </a:p>
        </p:txBody>
      </p:sp>
    </p:spTree>
    <p:extLst>
      <p:ext uri="{BB962C8B-B14F-4D97-AF65-F5344CB8AC3E}">
        <p14:creationId xmlns:p14="http://schemas.microsoft.com/office/powerpoint/2010/main" val="1886644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項目發想</a:t>
            </a:r>
            <a:endParaRPr lang="en-US" altLang="zh-TW" dirty="0"/>
          </a:p>
        </p:txBody>
      </p:sp>
      <p:sp>
        <p:nvSpPr>
          <p:cNvPr id="3" name="內容版面配置區 2"/>
          <p:cNvSpPr>
            <a:spLocks noGrp="1"/>
          </p:cNvSpPr>
          <p:nvPr>
            <p:ph idx="1"/>
          </p:nvPr>
        </p:nvSpPr>
        <p:spPr/>
        <p:txBody>
          <a:bodyPr>
            <a:normAutofit fontScale="85000" lnSpcReduction="20000"/>
          </a:bodyPr>
          <a:lstStyle/>
          <a:p>
            <a:r>
              <a:rPr lang="en-US" altLang="zh-CN" dirty="0"/>
              <a:t>Part II</a:t>
            </a:r>
            <a:r>
              <a:rPr lang="zh-CN" altLang="en-US" dirty="0"/>
              <a:t>：体验</a:t>
            </a:r>
            <a:br>
              <a:rPr lang="zh-CN" altLang="en-US" dirty="0"/>
            </a:br>
            <a:r>
              <a:rPr lang="en-US" altLang="zh-CN" dirty="0"/>
              <a:t>2.1</a:t>
            </a:r>
            <a:r>
              <a:rPr lang="zh-CN" altLang="en-US" dirty="0"/>
              <a:t>选入：想学习彩妆却无从下手的新手、有兴趣学习彩妆的人</a:t>
            </a:r>
            <a:br>
              <a:rPr lang="zh-CN" altLang="en-US" dirty="0"/>
            </a:br>
            <a:r>
              <a:rPr lang="en-US" altLang="zh-CN" dirty="0"/>
              <a:t>2.2</a:t>
            </a:r>
            <a:r>
              <a:rPr lang="zh-CN" altLang="en-US" dirty="0"/>
              <a:t>体验：享受私密、卫生、舒适的的共享化妆空间</a:t>
            </a:r>
            <a:br>
              <a:rPr lang="zh-CN" altLang="en-US" dirty="0"/>
            </a:br>
            <a:r>
              <a:rPr lang="en-US" altLang="zh-CN" dirty="0"/>
              <a:t>2.3</a:t>
            </a:r>
            <a:r>
              <a:rPr lang="zh-CN" altLang="en-US" dirty="0"/>
              <a:t>仪式：定期专业教学、校园女神比赛活动</a:t>
            </a:r>
            <a:br>
              <a:rPr lang="zh-CN" altLang="en-US" dirty="0"/>
            </a:br>
            <a:r>
              <a:rPr lang="en-US" altLang="zh-CN" dirty="0"/>
              <a:t>2.4</a:t>
            </a:r>
            <a:r>
              <a:rPr lang="zh-CN" altLang="en-US" dirty="0"/>
              <a:t>内容：口碑营销、良好的体验</a:t>
            </a:r>
            <a:br>
              <a:rPr lang="zh-CN" altLang="en-US" dirty="0"/>
            </a:br>
            <a:r>
              <a:rPr lang="en-US" altLang="zh-CN" dirty="0"/>
              <a:t>2.5</a:t>
            </a:r>
            <a:r>
              <a:rPr lang="zh-CN" altLang="en-US" dirty="0"/>
              <a:t>规章制度：每个月免费使用试妆的次数</a:t>
            </a:r>
            <a:br>
              <a:rPr lang="zh-CN" altLang="en-US" dirty="0"/>
            </a:br>
            <a:r>
              <a:rPr lang="en-US" altLang="zh-CN" dirty="0"/>
              <a:t>2.6</a:t>
            </a:r>
            <a:r>
              <a:rPr lang="zh-CN" altLang="en-US" dirty="0"/>
              <a:t>角色：可以提供专业彩妆教学、成为此社群的移动广告</a:t>
            </a:r>
            <a:br>
              <a:rPr lang="zh-CN" altLang="en-US" dirty="0"/>
            </a:br>
            <a:r>
              <a:rPr lang="en-US" altLang="zh-CN" dirty="0"/>
              <a:t>2.7</a:t>
            </a:r>
            <a:r>
              <a:rPr lang="zh-CN" altLang="en-US" dirty="0"/>
              <a:t>淡出：毕业、成为老手后</a:t>
            </a:r>
            <a:endParaRPr lang="zh-TW" altLang="en-US" dirty="0"/>
          </a:p>
        </p:txBody>
      </p:sp>
    </p:spTree>
    <p:extLst>
      <p:ext uri="{BB962C8B-B14F-4D97-AF65-F5344CB8AC3E}">
        <p14:creationId xmlns:p14="http://schemas.microsoft.com/office/powerpoint/2010/main" val="1854004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項目發想</a:t>
            </a:r>
            <a:endParaRPr lang="en-US" altLang="zh-TW" dirty="0"/>
          </a:p>
        </p:txBody>
      </p:sp>
      <p:sp>
        <p:nvSpPr>
          <p:cNvPr id="3" name="內容版面配置區 2"/>
          <p:cNvSpPr>
            <a:spLocks noGrp="1"/>
          </p:cNvSpPr>
          <p:nvPr>
            <p:ph idx="1"/>
          </p:nvPr>
        </p:nvSpPr>
        <p:spPr/>
        <p:txBody>
          <a:bodyPr>
            <a:normAutofit fontScale="92500" lnSpcReduction="20000"/>
          </a:bodyPr>
          <a:lstStyle/>
          <a:p>
            <a:r>
              <a:rPr lang="en-US" altLang="zh-CN" dirty="0"/>
              <a:t>Part I</a:t>
            </a:r>
            <a:r>
              <a:rPr lang="en-US" altLang="zh-CN" dirty="0" smtClean="0"/>
              <a:t>II</a:t>
            </a:r>
            <a:r>
              <a:rPr lang="zh-CN" altLang="en-US" dirty="0" smtClean="0"/>
              <a:t>：</a:t>
            </a:r>
            <a:r>
              <a:rPr lang="zh-TW" altLang="en-US" dirty="0" smtClean="0"/>
              <a:t>結構</a:t>
            </a:r>
            <a:r>
              <a:rPr lang="zh-CN" altLang="en-US" dirty="0"/>
              <a:t/>
            </a:r>
            <a:br>
              <a:rPr lang="zh-CN" altLang="en-US" dirty="0"/>
            </a:br>
            <a:r>
              <a:rPr lang="en-US" altLang="zh-CN" dirty="0" smtClean="0"/>
              <a:t>3.1</a:t>
            </a:r>
            <a:r>
              <a:rPr lang="zh-TW" altLang="en-US" dirty="0"/>
              <a:t>運營</a:t>
            </a:r>
            <a:r>
              <a:rPr lang="zh-CN" altLang="en-US" dirty="0" smtClean="0"/>
              <a:t>：</a:t>
            </a:r>
            <a:r>
              <a:rPr lang="zh-CN" altLang="zh-TW" dirty="0"/>
              <a:t>校园共享美妆间</a:t>
            </a:r>
            <a:r>
              <a:rPr lang="en-US" altLang="zh-TW" dirty="0"/>
              <a:t>+</a:t>
            </a:r>
            <a:r>
              <a:rPr lang="zh-CN" altLang="zh-TW" dirty="0"/>
              <a:t>网络店铺</a:t>
            </a:r>
            <a:r>
              <a:rPr lang="en-US" altLang="zh-TW" dirty="0"/>
              <a:t>+</a:t>
            </a:r>
            <a:r>
              <a:rPr lang="zh-CN" altLang="zh-TW" dirty="0"/>
              <a:t>免费体验三合一模式综合运作</a:t>
            </a:r>
            <a:r>
              <a:rPr lang="zh-CN" altLang="en-US" dirty="0"/>
              <a:t/>
            </a:r>
            <a:br>
              <a:rPr lang="zh-CN" altLang="en-US" dirty="0"/>
            </a:br>
            <a:r>
              <a:rPr lang="en-US" altLang="zh-CN" dirty="0" smtClean="0"/>
              <a:t>3.2</a:t>
            </a:r>
            <a:r>
              <a:rPr lang="zh-TW" altLang="en-US" dirty="0"/>
              <a:t>治理</a:t>
            </a:r>
            <a:r>
              <a:rPr lang="zh-CN" altLang="en-US" dirty="0" smtClean="0"/>
              <a:t>：</a:t>
            </a:r>
            <a:r>
              <a:rPr lang="zh-TW" altLang="en-US" dirty="0" smtClean="0"/>
              <a:t>線上投票</a:t>
            </a:r>
            <a:r>
              <a:rPr lang="en-US" altLang="zh-TW" dirty="0" smtClean="0"/>
              <a:t>(</a:t>
            </a:r>
            <a:r>
              <a:rPr lang="zh-TW" altLang="en-US" dirty="0" smtClean="0"/>
              <a:t>民主</a:t>
            </a:r>
            <a:r>
              <a:rPr lang="en-US" altLang="zh-TW" dirty="0" smtClean="0"/>
              <a:t>)</a:t>
            </a:r>
            <a:r>
              <a:rPr lang="zh-CN" altLang="en-US" dirty="0"/>
              <a:t/>
            </a:r>
            <a:br>
              <a:rPr lang="zh-CN" altLang="en-US" dirty="0"/>
            </a:br>
            <a:r>
              <a:rPr lang="en-US" altLang="zh-CN" dirty="0" smtClean="0"/>
              <a:t>3.3</a:t>
            </a:r>
            <a:r>
              <a:rPr lang="zh-TW" altLang="en-US" dirty="0" smtClean="0"/>
              <a:t>資金</a:t>
            </a:r>
            <a:r>
              <a:rPr lang="zh-CN" altLang="en-US" dirty="0" smtClean="0"/>
              <a:t>：</a:t>
            </a:r>
            <a:r>
              <a:rPr lang="zh-TW" altLang="en-US" dirty="0" smtClean="0"/>
              <a:t>財務部門管理</a:t>
            </a:r>
            <a:endParaRPr lang="en-US" altLang="zh-CN" dirty="0" smtClean="0"/>
          </a:p>
          <a:p>
            <a:r>
              <a:rPr lang="en-US" altLang="zh-CN" dirty="0" smtClean="0"/>
              <a:t>3.4</a:t>
            </a:r>
            <a:r>
              <a:rPr lang="zh-TW" altLang="en-US" dirty="0" smtClean="0"/>
              <a:t>渠道</a:t>
            </a:r>
            <a:r>
              <a:rPr lang="zh-CN" altLang="en-US" dirty="0" smtClean="0"/>
              <a:t>：</a:t>
            </a:r>
            <a:r>
              <a:rPr lang="zh-TW" altLang="en-US" dirty="0" smtClean="0"/>
              <a:t>微博、微信群、百度貼吧、微信小程序、網站、微信公眾號</a:t>
            </a:r>
            <a:endParaRPr lang="en-US" altLang="zh-CN" dirty="0" smtClean="0"/>
          </a:p>
          <a:p>
            <a:r>
              <a:rPr lang="en-US" altLang="zh-CN" dirty="0" smtClean="0"/>
              <a:t>3.5</a:t>
            </a:r>
            <a:r>
              <a:rPr lang="zh-TW" altLang="en-US" dirty="0" smtClean="0"/>
              <a:t>管理數據</a:t>
            </a:r>
            <a:r>
              <a:rPr lang="zh-CN" altLang="en-US" dirty="0" smtClean="0"/>
              <a:t>：</a:t>
            </a:r>
            <a:r>
              <a:rPr lang="en-US" altLang="zh-CN" dirty="0" err="1" smtClean="0"/>
              <a:t>worktile</a:t>
            </a:r>
            <a:r>
              <a:rPr lang="zh-TW" altLang="en-US" dirty="0" smtClean="0"/>
              <a:t>、</a:t>
            </a:r>
            <a:r>
              <a:rPr lang="en-US" altLang="zh-TW" dirty="0" err="1" smtClean="0"/>
              <a:t>github</a:t>
            </a:r>
            <a:r>
              <a:rPr lang="zh-TW" altLang="en-US" dirty="0" smtClean="0"/>
              <a:t>、金蝶系統</a:t>
            </a:r>
            <a:endParaRPr lang="zh-TW" altLang="en-US" dirty="0"/>
          </a:p>
        </p:txBody>
      </p:sp>
    </p:spTree>
    <p:extLst>
      <p:ext uri="{BB962C8B-B14F-4D97-AF65-F5344CB8AC3E}">
        <p14:creationId xmlns:p14="http://schemas.microsoft.com/office/powerpoint/2010/main" val="1124843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項目發想</a:t>
            </a:r>
            <a:endParaRPr lang="en-US" altLang="zh-TW" dirty="0"/>
          </a:p>
        </p:txBody>
      </p:sp>
      <p:pic>
        <p:nvPicPr>
          <p:cNvPr id="3075" name="Picture 3" descr="C:\Users\Brian\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55526"/>
            <a:ext cx="3024336" cy="263809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3"/>
          <p:cNvPicPr>
            <a:picLocks noGrp="1" noChangeAspect="1"/>
          </p:cNvPicPr>
          <p:nvPr>
            <p:ph idx="1"/>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389952" y="1207754"/>
            <a:ext cx="4614096" cy="4009337"/>
          </a:xfrm>
          <a:prstGeom prst="rect">
            <a:avLst/>
          </a:prstGeom>
        </p:spPr>
      </p:pic>
      <p:pic>
        <p:nvPicPr>
          <p:cNvPr id="9" name="内容占位符 5"/>
          <p:cNvPicPr>
            <a:picLocks noChangeAspect="1"/>
          </p:cNvPicPr>
          <p:nvPr/>
        </p:nvPicPr>
        <p:blipFill>
          <a:blip r:embed="rId5">
            <a:clrChange>
              <a:clrFrom>
                <a:srgbClr val="FEFEF6"/>
              </a:clrFrom>
              <a:clrTo>
                <a:srgbClr val="FEFEF6">
                  <a:alpha val="0"/>
                </a:srgbClr>
              </a:clrTo>
            </a:clrChange>
            <a:extLst>
              <a:ext uri="{28A0092B-C50C-407E-A947-70E740481C1C}">
                <a14:useLocalDpi xmlns:a14="http://schemas.microsoft.com/office/drawing/2010/main" val="0"/>
              </a:ext>
            </a:extLst>
          </a:blip>
          <a:stretch>
            <a:fillRect/>
          </a:stretch>
        </p:blipFill>
        <p:spPr>
          <a:xfrm>
            <a:off x="395536" y="3867894"/>
            <a:ext cx="4608512" cy="1301904"/>
          </a:xfrm>
          <a:prstGeom prst="rect">
            <a:avLst/>
          </a:prstGeom>
        </p:spPr>
      </p:pic>
      <p:pic>
        <p:nvPicPr>
          <p:cNvPr id="12" name="图片 3"/>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5220073" y="4160424"/>
            <a:ext cx="1368152" cy="1188832"/>
          </a:xfrm>
          <a:prstGeom prst="rect">
            <a:avLst/>
          </a:prstGeom>
        </p:spPr>
      </p:pic>
      <p:pic>
        <p:nvPicPr>
          <p:cNvPr id="13" name="图片 3"/>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6601648" y="536868"/>
            <a:ext cx="2490368" cy="2163961"/>
          </a:xfrm>
          <a:prstGeom prst="rect">
            <a:avLst/>
          </a:prstGeom>
        </p:spPr>
      </p:pic>
      <p:pic>
        <p:nvPicPr>
          <p:cNvPr id="8" name="内容占位符 3"/>
          <p:cNvPicPr>
            <a:picLocks noChangeAspect="1"/>
          </p:cNvPicPr>
          <p:nvPr/>
        </p:nvPicPr>
        <p:blipFill rotWithShape="1">
          <a:blip r:embed="rId6">
            <a:clrChange>
              <a:clrFrom>
                <a:srgbClr val="FFFEFF"/>
              </a:clrFrom>
              <a:clrTo>
                <a:srgbClr val="FFFEFF">
                  <a:alpha val="0"/>
                </a:srgbClr>
              </a:clrTo>
            </a:clrChange>
            <a:extLst>
              <a:ext uri="{28A0092B-C50C-407E-A947-70E740481C1C}">
                <a14:useLocalDpi xmlns:a14="http://schemas.microsoft.com/office/drawing/2010/main" val="0"/>
              </a:ext>
            </a:extLst>
          </a:blip>
          <a:srcRect b="1587"/>
          <a:stretch/>
        </p:blipFill>
        <p:spPr>
          <a:xfrm>
            <a:off x="6876256" y="629298"/>
            <a:ext cx="2149664" cy="1216436"/>
          </a:xfrm>
          <a:prstGeom prst="rect">
            <a:avLst/>
          </a:prstGeom>
        </p:spPr>
      </p:pic>
      <p:pic>
        <p:nvPicPr>
          <p:cNvPr id="7" name="内容占位符 3"/>
          <p:cNvPicPr>
            <a:picLocks noChangeAspect="1"/>
          </p:cNvPicPr>
          <p:nvPr/>
        </p:nvPicPr>
        <p:blipFill rotWithShape="1">
          <a:blip r:embed="rId7" cstate="print">
            <a:clrChange>
              <a:clrFrom>
                <a:srgbClr val="FEFEF6"/>
              </a:clrFrom>
              <a:clrTo>
                <a:srgbClr val="FEFEF6">
                  <a:alpha val="0"/>
                </a:srgbClr>
              </a:clrTo>
            </a:clrChange>
            <a:extLst>
              <a:ext uri="{28A0092B-C50C-407E-A947-70E740481C1C}">
                <a14:useLocalDpi xmlns:a14="http://schemas.microsoft.com/office/drawing/2010/main" val="0"/>
              </a:ext>
            </a:extLst>
          </a:blip>
          <a:srcRect l="5389" t="3181" r="2538" b="4461"/>
          <a:stretch/>
        </p:blipFill>
        <p:spPr>
          <a:xfrm>
            <a:off x="5569457" y="4467586"/>
            <a:ext cx="669383" cy="675914"/>
          </a:xfrm>
          <a:prstGeom prst="ellipse">
            <a:avLst/>
          </a:prstGeom>
        </p:spPr>
      </p:pic>
    </p:spTree>
    <p:extLst>
      <p:ext uri="{BB962C8B-B14F-4D97-AF65-F5344CB8AC3E}">
        <p14:creationId xmlns:p14="http://schemas.microsoft.com/office/powerpoint/2010/main" val="172028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360</Words>
  <Application>Microsoft Office PowerPoint</Application>
  <PresentationFormat>如螢幕大小 (16:9)</PresentationFormat>
  <Paragraphs>42</Paragraphs>
  <Slides>8</Slides>
  <Notes>0</Notes>
  <HiddenSlides>0</HiddenSlides>
  <MMClips>0</MMClips>
  <ScaleCrop>false</ScaleCrop>
  <HeadingPairs>
    <vt:vector size="4" baseType="variant">
      <vt:variant>
        <vt:lpstr>佈景主題</vt:lpstr>
      </vt:variant>
      <vt:variant>
        <vt:i4>1</vt:i4>
      </vt:variant>
      <vt:variant>
        <vt:lpstr>投影片標題</vt:lpstr>
      </vt:variant>
      <vt:variant>
        <vt:i4>8</vt:i4>
      </vt:variant>
    </vt:vector>
  </HeadingPairs>
  <TitlesOfParts>
    <vt:vector size="9" baseType="lpstr">
      <vt:lpstr>Office 佈景主題</vt:lpstr>
      <vt:lpstr>八 项目发想</vt:lpstr>
      <vt:lpstr>项目发想</vt:lpstr>
      <vt:lpstr>下面是原始資料</vt:lpstr>
      <vt:lpstr>PowerPoint 簡報</vt:lpstr>
      <vt:lpstr>項目發想</vt:lpstr>
      <vt:lpstr>項目發想</vt:lpstr>
      <vt:lpstr>項目發想</vt:lpstr>
      <vt:lpstr>項目發想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PRL727</dc:creator>
  <cp:lastModifiedBy>Brian</cp:lastModifiedBy>
  <cp:revision>140</cp:revision>
  <dcterms:created xsi:type="dcterms:W3CDTF">2017-01-13T11:41:00Z</dcterms:created>
  <dcterms:modified xsi:type="dcterms:W3CDTF">2017-08-12T18:02:59Z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