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0" r:id="rId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7B6"/>
    <a:srgbClr val="D4CFB4"/>
    <a:srgbClr val="E58771"/>
    <a:srgbClr val="E99A87"/>
    <a:srgbClr val="DDA593"/>
    <a:srgbClr val="E27E74"/>
    <a:srgbClr val="882E38"/>
    <a:srgbClr val="CDA69B"/>
    <a:srgbClr val="46101F"/>
    <a:srgbClr val="CC7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8" autoAdjust="0"/>
    <p:restoredTop sz="92111" autoAdjust="0"/>
  </p:normalViewPr>
  <p:slideViewPr>
    <p:cSldViewPr>
      <p:cViewPr>
        <p:scale>
          <a:sx n="75" d="100"/>
          <a:sy n="75" d="100"/>
        </p:scale>
        <p:origin x="-667" y="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37B56-1EE7-4F3E-A391-8320F5B21FC6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E7A5F-B302-431C-A323-24B5A1866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89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34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21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30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76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1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09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3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95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9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41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EAE2-BAB5-4EAF-BB8D-2A53DE3F9EF8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49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31590"/>
            <a:ext cx="8424936" cy="37444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1800" dirty="0" smtClean="0"/>
              <a:t>O2O(online to offline):</a:t>
            </a:r>
          </a:p>
          <a:p>
            <a:pPr marL="0" indent="0">
              <a:buNone/>
            </a:pPr>
            <a:r>
              <a:rPr lang="zh-TW" altLang="en-US" sz="1800" dirty="0" smtClean="0"/>
              <a:t>       </a:t>
            </a:r>
            <a:r>
              <a:rPr lang="en-US" altLang="zh-TW" sz="1800" dirty="0" smtClean="0"/>
              <a:t>2015</a:t>
            </a:r>
            <a:r>
              <a:rPr lang="zh-TW" altLang="zh-TW" sz="1800" dirty="0"/>
              <a:t>年相比與去年同期，網購交易規模增長</a:t>
            </a:r>
            <a:r>
              <a:rPr lang="en-US" altLang="zh-TW" sz="1800" dirty="0"/>
              <a:t>36.2%</a:t>
            </a:r>
            <a:r>
              <a:rPr lang="zh-TW" altLang="zh-TW" sz="1800" dirty="0"/>
              <a:t>，阿里、京東等電商紛紛</a:t>
            </a:r>
            <a:r>
              <a:rPr lang="zh-TW" altLang="zh-TW" sz="1800" dirty="0" smtClean="0"/>
              <a:t>開</a:t>
            </a:r>
            <a:r>
              <a:rPr lang="zh-TW" altLang="en-US" sz="1800" dirty="0" smtClean="0"/>
              <a:t>   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   </a:t>
            </a:r>
            <a:r>
              <a:rPr lang="zh-TW" altLang="zh-TW" sz="1800" dirty="0" smtClean="0"/>
              <a:t>展</a:t>
            </a:r>
            <a:r>
              <a:rPr lang="zh-TW" altLang="zh-TW" sz="1800" dirty="0"/>
              <a:t>全渠道</a:t>
            </a:r>
            <a:r>
              <a:rPr lang="zh-TW" altLang="zh-TW" sz="1800" dirty="0" smtClean="0"/>
              <a:t>發展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1800" dirty="0" smtClean="0"/>
              <a:t>人人都是網</a:t>
            </a:r>
            <a:r>
              <a:rPr lang="zh-TW" altLang="en-US" sz="1800" dirty="0" smtClean="0"/>
              <a:t>美</a:t>
            </a:r>
            <a:r>
              <a:rPr lang="en-US" altLang="zh-TW" sz="1800" dirty="0" smtClean="0"/>
              <a:t>:</a:t>
            </a:r>
          </a:p>
          <a:p>
            <a:pPr marL="0" indent="0">
              <a:buNone/>
            </a:pPr>
            <a:r>
              <a:rPr lang="zh-TW" altLang="en-US" sz="1800" dirty="0" smtClean="0"/>
              <a:t>       </a:t>
            </a:r>
            <a:r>
              <a:rPr lang="zh-TW" altLang="zh-TW" sz="1800" dirty="0" smtClean="0"/>
              <a:t>網路</a:t>
            </a:r>
            <a:r>
              <a:rPr lang="zh-TW" altLang="zh-TW" sz="1800" dirty="0"/>
              <a:t>直播的趨勢愈來愈大，不論</a:t>
            </a:r>
            <a:r>
              <a:rPr lang="zh-TW" altLang="zh-TW" sz="1800" dirty="0" smtClean="0"/>
              <a:t>是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   </a:t>
            </a:r>
            <a:r>
              <a:rPr lang="zh-TW" altLang="zh-TW" sz="1800" dirty="0" smtClean="0"/>
              <a:t>網</a:t>
            </a:r>
            <a:r>
              <a:rPr lang="zh-TW" altLang="zh-TW" sz="1800" dirty="0"/>
              <a:t>紅還是素人只要使用網路</a:t>
            </a:r>
            <a:r>
              <a:rPr lang="zh-TW" altLang="zh-TW" sz="1800" dirty="0" smtClean="0"/>
              <a:t>直播</a:t>
            </a:r>
            <a:r>
              <a:rPr lang="zh-TW" altLang="en-US" sz="1800" dirty="0"/>
              <a:t>，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   </a:t>
            </a:r>
            <a:r>
              <a:rPr lang="zh-TW" altLang="zh-TW" sz="1800" dirty="0" smtClean="0"/>
              <a:t>把廣告訊息</a:t>
            </a:r>
            <a:r>
              <a:rPr lang="zh-TW" altLang="zh-TW" sz="1800" dirty="0"/>
              <a:t>傳遞</a:t>
            </a:r>
            <a:r>
              <a:rPr lang="zh-TW" altLang="zh-TW" sz="1800" dirty="0" smtClean="0"/>
              <a:t>出去</a:t>
            </a:r>
            <a:r>
              <a:rPr lang="zh-TW" altLang="en-US" sz="1800" dirty="0" smtClean="0"/>
              <a:t>，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   </a:t>
            </a:r>
            <a:r>
              <a:rPr lang="zh-TW" altLang="zh-TW" sz="1800" dirty="0" smtClean="0"/>
              <a:t>就</a:t>
            </a:r>
            <a:r>
              <a:rPr lang="zh-TW" altLang="zh-TW" sz="1800" dirty="0"/>
              <a:t>能夠提高曝光</a:t>
            </a:r>
            <a:r>
              <a:rPr lang="zh-TW" altLang="zh-TW" sz="1800" dirty="0" smtClean="0"/>
              <a:t>度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endParaRPr lang="en-US" altLang="zh-TW" sz="1800" dirty="0" smtClean="0"/>
          </a:p>
        </p:txBody>
      </p:sp>
      <p:pic>
        <p:nvPicPr>
          <p:cNvPr id="4" name="圖片 3" descr="C:\Users\Brian\Desktop\2011~2018中國網路購物市場交易規模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544" y="2067694"/>
            <a:ext cx="4464496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3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79</Words>
  <Application>Microsoft Office PowerPoint</Application>
  <PresentationFormat>如螢幕大小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未來發展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PRL727</dc:creator>
  <cp:lastModifiedBy>Brian</cp:lastModifiedBy>
  <cp:revision>139</cp:revision>
  <dcterms:created xsi:type="dcterms:W3CDTF">2017-01-13T11:41:25Z</dcterms:created>
  <dcterms:modified xsi:type="dcterms:W3CDTF">2017-08-12T16:22:27Z</dcterms:modified>
</cp:coreProperties>
</file>