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/>
    <p:restoredTop sz="95718"/>
  </p:normalViewPr>
  <p:slideViewPr>
    <p:cSldViewPr snapToGrid="0">
      <p:cViewPr>
        <p:scale>
          <a:sx n="140" d="100"/>
          <a:sy n="140" d="100"/>
        </p:scale>
        <p:origin x="2448" y="370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Beauti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 X God</a:t>
            </a:r>
            <a:endParaRPr lang="zh-CN" altLang="en-US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86397" y="128368"/>
            <a:ext cx="698963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cs typeface="PMingLiU" charset="-120"/>
              </a:rPr>
              <a:t>互联网的发展迅速，信息量爆炸，产商产能过剩，消费者用户体验要求越来越高。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大学校园人员集中，生活水平不断提高，女大学生对美妆产品需要也越来越高。各品牌商都想进入校园市场。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通过撰写美妆广告分析报告找到整个行业痛点。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86397" y="718299"/>
            <a:ext cx="66449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找到解决厂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商</a:t>
            </a:r>
            <a:r>
              <a:rPr lang="zh-TW" altLang="en-US" sz="900" dirty="0" smtClean="0">
                <a:latin typeface="PMingLiU" charset="-120"/>
                <a:ea typeface="PMingLiU" charset="-120"/>
                <a:cs typeface="PMingLiU" charset="-120"/>
              </a:rPr>
              <a:t>没有精准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投放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广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告</a:t>
            </a:r>
            <a:r>
              <a:rPr lang="zh-TW" altLang="en-US" sz="900" dirty="0" smtClean="0">
                <a:latin typeface="PMingLiU" charset="-120"/>
                <a:ea typeface="PMingLiU" charset="-120"/>
                <a:cs typeface="PMingLiU" charset="-120"/>
              </a:rPr>
              <a:t>以及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消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费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者体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验提升的解决方案。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让组员充分了解创业过程及一个创业项目需要注意的问题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制定出项目计划书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88421" y="4613264"/>
            <a:ext cx="647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PMingLiU" charset="-120"/>
                <a:ea typeface="PMingLiU" charset="-120"/>
                <a:cs typeface="PMingLiU" charset="-120"/>
              </a:rPr>
              <a:t>由于组员没有相关实践经验</a:t>
            </a:r>
            <a:r>
              <a:rPr lang="zh-CN" altLang="en-US" sz="10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细节部分没有顾虑周到</a:t>
            </a:r>
            <a:endParaRPr lang="zh-CN" altLang="en-US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酒店有时网络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缓慢或是断线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，导致网络数据搜集与协同工作进度较不顺畅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组员学习校园美妆市场情况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组员学习大陆校园生活方式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组员形成基础的创业意识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组员学会如何</a:t>
            </a: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藉由产业分析报告，得出痛点来发想新的项目</a:t>
            </a:r>
            <a:endParaRPr kumimoji="1" lang="zh-CN" altLang="en-US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ea typeface="PMingLiU" charset="-120"/>
                <a:cs typeface="PMingLiU" charset="-120"/>
              </a:rPr>
              <a:t>组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员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学习如何建构一个项目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41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分析产业分析报告中的案例分析</a:t>
            </a:r>
            <a:endParaRPr kumimoji="1" lang="en-US" altLang="zh-CN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组员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一起发想以及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工作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任务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分配</a:t>
            </a:r>
            <a:endParaRPr kumimoji="1" lang="zh-CN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与老师助教组内讨论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参考文献收集与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整理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kumimoji="1" lang="zh-TW" altLang="en-US" sz="1200" dirty="0" smtClean="0">
                <a:latin typeface="PMingLiU" charset="-120"/>
                <a:cs typeface="PMingLiU" charset="-120"/>
              </a:rPr>
              <a:t>       </a:t>
            </a: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对</a:t>
            </a:r>
            <a:r>
              <a:rPr kumimoji="1" lang="zh-CN" altLang="en-US" sz="1200" dirty="0">
                <a:latin typeface="PMingLiU" charset="-120"/>
                <a:cs typeface="PMingLiU" charset="-120"/>
              </a:rPr>
              <a:t>接相关资源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市场调查  </a:t>
            </a: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 </a:t>
            </a:r>
            <a:endParaRPr kumimoji="1" lang="zh-CN" altLang="en-US" sz="1200" dirty="0">
              <a:latin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数据采集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729398"/>
            <a:ext cx="196189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美妆行业资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料</a:t>
            </a:r>
            <a:endParaRPr lang="en-US" altLang="zh-CN" sz="1200" dirty="0" smtClean="0">
              <a:latin typeface="PMingLiU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网络广告数据</a:t>
            </a:r>
            <a:endParaRPr lang="zh-CN" altLang="en-US" sz="1200" dirty="0">
              <a:latin typeface="PMingLiU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港台陆学生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课堂学习</a:t>
            </a:r>
            <a:endParaRPr lang="en-US" altLang="zh-TW" sz="1200" dirty="0" smtClean="0">
              <a:latin typeface="PMingLiU" charset="-120"/>
              <a:ea typeface="PMingLiU" charset="-120"/>
              <a:cs typeface="Lantinghei SC Extralight" charset="-122"/>
            </a:endParaRPr>
          </a:p>
          <a:p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火</a:t>
            </a:r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种节课程</a:t>
            </a:r>
          </a:p>
          <a:p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社群画布课程</a:t>
            </a:r>
          </a:p>
          <a:p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路演冲刺课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</a:t>
            </a:r>
            <a:endParaRPr lang="zh-TW" altLang="en-US" sz="1200" dirty="0">
              <a:latin typeface="PMingLiU" charset="-120"/>
              <a:ea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TW" sz="1200" dirty="0" smtClean="0">
                <a:latin typeface="PMingLiU" charset="-120"/>
                <a:ea typeface="PMingLiU" charset="-120"/>
                <a:cs typeface="Lantinghei SC Extralight" charset="-122"/>
              </a:rPr>
              <a:t>工具</a:t>
            </a:r>
            <a:r>
              <a:rPr lang="zh-CN" altLang="zh-TW" sz="1200" dirty="0">
                <a:latin typeface="PMingLiU" charset="-120"/>
                <a:ea typeface="PMingLiU" charset="-120"/>
                <a:cs typeface="Lantinghei SC Extralight" charset="-122"/>
              </a:rPr>
              <a:t>使用（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  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专业首席讲师群精华重点指导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组员校园创业经验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 smtClean="0">
              <a:latin typeface="PMingLiU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PMingLiU" charset="-120"/>
              <a:ea typeface="PMingLiU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</a:t>
            </a:r>
            <a:endParaRPr lang="en-US" altLang="zh-TW" sz="1200" dirty="0" smtClean="0">
              <a:latin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    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过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程数据</a:t>
            </a:r>
            <a:r>
              <a:rPr lang="zh-TW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上线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了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的广告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网站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cs typeface="PMingLiU" charset="-120"/>
              </a:rPr>
              <a:t>一份简易项目介绍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书</a:t>
            </a:r>
            <a:endParaRPr kumimoji="1" lang="zh-CN" altLang="zh-TW" sz="1200" dirty="0">
              <a:latin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cs typeface="PMingLiU" charset="-120"/>
              </a:rPr>
              <a:t>项目</a:t>
            </a:r>
            <a:r>
              <a:rPr kumimoji="1" lang="en-US" altLang="zh-CN" sz="1200" dirty="0">
                <a:latin typeface="PMingLiU" charset="-120"/>
                <a:cs typeface="PMingLiU" charset="-120"/>
              </a:rPr>
              <a:t>PPT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92</TotalTime>
  <Words>454</Words>
  <Application>Microsoft Office PowerPoint</Application>
  <PresentationFormat>如螢幕大小 (16:9)</PresentationFormat>
  <Paragraphs>45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主题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Brian</cp:lastModifiedBy>
  <cp:revision>87</cp:revision>
  <dcterms:created xsi:type="dcterms:W3CDTF">2017-07-13T17:17:00Z</dcterms:created>
  <dcterms:modified xsi:type="dcterms:W3CDTF">2017-08-18T03:17:21Z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