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C"/>
    <a:srgbClr val="E3D2A7"/>
    <a:srgbClr val="DBC48B"/>
    <a:srgbClr val="E2D584"/>
    <a:srgbClr val="E9DC7D"/>
    <a:srgbClr val="DDDF87"/>
    <a:srgbClr val="FFFFFF"/>
    <a:srgbClr val="282828"/>
    <a:srgbClr val="000000"/>
    <a:srgbClr val="F7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/>
    <p:restoredTop sz="95718"/>
  </p:normalViewPr>
  <p:slideViewPr>
    <p:cSldViewPr snapToGrid="0">
      <p:cViewPr varScale="1">
        <p:scale>
          <a:sx n="91" d="100"/>
          <a:sy n="91" d="100"/>
        </p:scale>
        <p:origin x="712" y="52"/>
      </p:cViewPr>
      <p:guideLst>
        <p:guide orient="horz" pos="1597"/>
        <p:guide pos="2880"/>
        <p:guide pos="249"/>
      </p:guideLst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t>2017/8/18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>
                    <a:latin typeface="Lantinghei SC Extralight" charset="-122"/>
                    <a:ea typeface="Lantinghei SC Extralight" charset="-122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dirty="0">
                <a:solidFill>
                  <a:schemeClr val="bg2">
                    <a:lumMod val="25000"/>
                  </a:schemeClr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目标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背景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dirty="0">
                  <a:solidFill>
                    <a:schemeClr val="bg1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外部因素</a:t>
              </a:r>
              <a:endParaRPr lang="en-US" sz="21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  <p:sp>
        <p:nvSpPr>
          <p:cNvPr id="40" name="Rounded Rectangle 7"/>
          <p:cNvSpPr/>
          <p:nvPr/>
        </p:nvSpPr>
        <p:spPr>
          <a:xfrm>
            <a:off x="1894163" y="1331366"/>
            <a:ext cx="71881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效果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输出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过程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429166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输入</a:t>
            </a:r>
            <a:endParaRPr lang="en-US" sz="18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-252" y="0"/>
            <a:ext cx="917812" cy="5038078"/>
          </a:xfrm>
          <a:prstGeom prst="rect">
            <a:avLst/>
          </a:prstGeom>
          <a:solidFill>
            <a:srgbClr val="F7B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-252" y="116370"/>
            <a:ext cx="842838" cy="5027130"/>
          </a:xfrm>
          <a:prstGeom prst="rect">
            <a:avLst/>
          </a:prstGeom>
          <a:solidFill>
            <a:srgbClr val="F4ED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" name="任意多边形 49"/>
          <p:cNvSpPr/>
          <p:nvPr/>
        </p:nvSpPr>
        <p:spPr>
          <a:xfrm rot="16200000" flipV="1">
            <a:off x="-1795250" y="1930474"/>
            <a:ext cx="4695179" cy="108228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>
              <a:solidFill>
                <a:srgbClr val="F1F3F2"/>
              </a:solidFill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671" y="116370"/>
            <a:ext cx="830997" cy="50271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Beauty 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X 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God</a:t>
            </a:r>
            <a:r>
              <a:rPr lang="zh-TW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 美翻啦</a:t>
            </a:r>
            <a:endParaRPr lang="zh-CN" altLang="en-US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逻辑</a:t>
            </a:r>
            <a:r>
              <a:rPr lang="zh-CN" alt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模型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ntinghei SC Extralight" charset="-122"/>
                <a:ea typeface="Lantinghei SC Extralight" charset="-122"/>
                <a:cs typeface="Lantinghei SC Extralight" charset="-122"/>
              </a:rPr>
              <a:t>2.0</a:t>
            </a:r>
            <a:endParaRPr lang="zh-CN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34" name="TextBox 25"/>
          <p:cNvSpPr txBox="1"/>
          <p:nvPr/>
        </p:nvSpPr>
        <p:spPr>
          <a:xfrm>
            <a:off x="2086397" y="128368"/>
            <a:ext cx="6989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宏观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cs typeface="PMingLiU" charset="-120"/>
              </a:rPr>
              <a:t>互联网的发</a:t>
            </a:r>
            <a:r>
              <a:rPr lang="zh-CN" altLang="zh-TW" sz="900">
                <a:latin typeface="PMingLiU" charset="-120"/>
                <a:cs typeface="PMingLiU" charset="-120"/>
              </a:rPr>
              <a:t>展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迅速</a:t>
            </a:r>
            <a:r>
              <a:rPr lang="zh-TW" altLang="en-US" sz="900" smtClean="0">
                <a:latin typeface="PMingLiU" charset="-120"/>
                <a:cs typeface="PMingLiU" charset="-120"/>
              </a:rPr>
              <a:t>与生活质量的提升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，</a:t>
            </a:r>
            <a:r>
              <a:rPr lang="zh-TW" altLang="en-US" sz="900" dirty="0" smtClean="0">
                <a:latin typeface="PMingLiU" charset="-120"/>
                <a:cs typeface="PMingLiU" charset="-120"/>
              </a:rPr>
              <a:t>使得</a:t>
            </a:r>
            <a:r>
              <a:rPr lang="zh-CN" altLang="zh-TW" sz="900" dirty="0" smtClean="0">
                <a:latin typeface="PMingLiU" charset="-120"/>
                <a:cs typeface="PMingLiU" charset="-120"/>
              </a:rPr>
              <a:t>消</a:t>
            </a:r>
            <a:r>
              <a:rPr lang="zh-CN" altLang="zh-TW" sz="900">
                <a:latin typeface="PMingLiU" charset="-120"/>
                <a:cs typeface="PMingLiU" charset="-120"/>
              </a:rPr>
              <a:t>费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者</a:t>
            </a:r>
            <a:r>
              <a:rPr lang="zh-TW" altLang="en-US" sz="900" smtClean="0">
                <a:latin typeface="PMingLiU" charset="-120"/>
                <a:cs typeface="PMingLiU" charset="-120"/>
              </a:rPr>
              <a:t>对于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用</a:t>
            </a:r>
            <a:r>
              <a:rPr lang="zh-CN" altLang="zh-TW" sz="900" dirty="0">
                <a:latin typeface="PMingLiU" charset="-120"/>
                <a:cs typeface="PMingLiU" charset="-120"/>
              </a:rPr>
              <a:t>户</a:t>
            </a:r>
            <a:r>
              <a:rPr lang="zh-CN" altLang="zh-TW" sz="900">
                <a:latin typeface="PMingLiU" charset="-120"/>
                <a:cs typeface="PMingLiU" charset="-120"/>
              </a:rPr>
              <a:t>体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验</a:t>
            </a:r>
            <a:r>
              <a:rPr lang="zh-TW" altLang="en-US" sz="900" smtClean="0">
                <a:latin typeface="PMingLiU" charset="-120"/>
                <a:cs typeface="PMingLiU" charset="-120"/>
              </a:rPr>
              <a:t>愈来愈重视</a:t>
            </a:r>
            <a:r>
              <a:rPr lang="zh-CN" altLang="zh-TW" sz="900" smtClean="0">
                <a:latin typeface="PMingLiU" charset="-120"/>
                <a:cs typeface="PMingLiU" charset="-120"/>
              </a:rPr>
              <a:t>。</a:t>
            </a:r>
            <a:endParaRPr lang="zh-CN" altLang="zh-TW" sz="900" dirty="0">
              <a:latin typeface="PMingLiU" charset="-120"/>
              <a:cs typeface="PMingLiU" charset="-120"/>
            </a:endParaRPr>
          </a:p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中观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：中国大学生的消费能力日渐提升，目前消费累积金额已超过</a:t>
            </a:r>
            <a:r>
              <a:rPr lang="en-US" altLang="zh-TW" sz="900" smtClean="0">
                <a:latin typeface="PMingLiU" charset="-120"/>
                <a:ea typeface="PMingLiU" charset="-120"/>
                <a:cs typeface="PMingLiU" charset="-120"/>
              </a:rPr>
              <a:t>4000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亿</a:t>
            </a:r>
            <a:r>
              <a:rPr lang="zh-CN" altLang="zh-TW" sz="90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TW" altLang="en-US" sz="900" dirty="0" smtClean="0">
                <a:latin typeface="PMingLiU" charset="-120"/>
                <a:ea typeface="PMingLiU" charset="-120"/>
                <a:cs typeface="PMingLiU" charset="-120"/>
              </a:rPr>
              <a:t>使得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各</a:t>
            </a:r>
            <a:r>
              <a:rPr lang="zh-CN" altLang="zh-TW" sz="900">
                <a:latin typeface="PMingLiU" charset="-120"/>
                <a:ea typeface="PMingLiU" charset="-120"/>
                <a:cs typeface="PMingLiU" charset="-120"/>
              </a:rPr>
              <a:t>品牌</a:t>
            </a:r>
            <a:r>
              <a:rPr lang="zh-CN" altLang="zh-TW" sz="900" smtClean="0">
                <a:latin typeface="PMingLiU" charset="-120"/>
                <a:ea typeface="PMingLiU" charset="-120"/>
                <a:cs typeface="PMingLiU" charset="-120"/>
              </a:rPr>
              <a:t>商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争相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打</a:t>
            </a:r>
            <a:r>
              <a:rPr lang="zh-CN" altLang="zh-TW" sz="900" smtClean="0">
                <a:latin typeface="PMingLiU" charset="-120"/>
                <a:ea typeface="PMingLiU" charset="-120"/>
                <a:cs typeface="PMingLiU" charset="-120"/>
              </a:rPr>
              <a:t>入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校园市场。</a:t>
            </a:r>
          </a:p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微观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：中港澳台生在紫荆谷创业平台，</a:t>
            </a:r>
            <a:r>
              <a:rPr lang="zh-CN" altLang="zh-TW" sz="900" smtClean="0">
                <a:latin typeface="PMingLiU" charset="-120"/>
                <a:ea typeface="PMingLiU" charset="-120"/>
                <a:cs typeface="PMingLiU" charset="-120"/>
              </a:rPr>
              <a:t>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过撰写美妆广告分析报告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找</a:t>
            </a:r>
            <a:r>
              <a:rPr lang="zh-TW" altLang="en-US" sz="900" dirty="0" smtClean="0">
                <a:latin typeface="PMingLiU" charset="-120"/>
                <a:ea typeface="PMingLiU" charset="-120"/>
                <a:cs typeface="PMingLiU" charset="-120"/>
              </a:rPr>
              <a:t>出</a:t>
            </a:r>
            <a:r>
              <a:rPr lang="zh-CN" altLang="zh-TW" sz="900" dirty="0" smtClean="0">
                <a:latin typeface="PMingLiU" charset="-120"/>
                <a:ea typeface="PMingLiU" charset="-120"/>
                <a:cs typeface="PMingLiU" charset="-120"/>
              </a:rPr>
              <a:t>整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个行业痛点。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2086397" y="718299"/>
            <a:ext cx="6644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宏观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：透过校园实体化妆间的设立，使得美妆广告得以更精准投放，并解决网络美妆无法提供试妆服务的痛点。</a:t>
            </a:r>
            <a:endParaRPr lang="en-US" altLang="zh-TW" sz="9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中观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</a:t>
            </a:r>
            <a:r>
              <a:rPr lang="zh-CN" altLang="zh-TW" sz="900" dirty="0">
                <a:latin typeface="PMingLiU" charset="-120"/>
                <a:ea typeface="PMingLiU" charset="-120"/>
                <a:cs typeface="PMingLiU" charset="-120"/>
              </a:rPr>
              <a:t>让组员充分了解创业过程及一个创业项目需要注意的问题</a:t>
            </a:r>
            <a:r>
              <a:rPr lang="zh-TW" altLang="en-US" sz="9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  <a:p>
            <a:r>
              <a:rPr lang="zh-TW" altLang="en-US" sz="900" b="1" smtClean="0">
                <a:latin typeface="PMingLiU" charset="-120"/>
                <a:ea typeface="PMingLiU" charset="-120"/>
                <a:cs typeface="PMingLiU" charset="-120"/>
              </a:rPr>
              <a:t>微观</a:t>
            </a:r>
            <a:r>
              <a:rPr lang="zh-TW" altLang="en-US" sz="900" smtClean="0">
                <a:latin typeface="PMingLiU" charset="-120"/>
                <a:ea typeface="PMingLiU" charset="-120"/>
                <a:cs typeface="PMingLiU" charset="-120"/>
              </a:rPr>
              <a:t>：撰写出美翻啦商业计划书。</a:t>
            </a:r>
            <a:endParaRPr lang="zh-CN" altLang="zh-TW" sz="9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588421" y="4613264"/>
            <a:ext cx="647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酒店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有时网络缓慢或是断线，导致网络数据搜集与协同工作进度较不顺</a:t>
            </a:r>
            <a:r>
              <a:rPr lang="zh-TW" altLang="en-US" sz="1000" dirty="0" smtClean="0">
                <a:latin typeface="PMingLiU" charset="-120"/>
                <a:ea typeface="PMingLiU" charset="-120"/>
                <a:cs typeface="PMingLiU" charset="-120"/>
              </a:rPr>
              <a:t>畅。</a:t>
            </a:r>
            <a:endParaRPr lang="en-US" altLang="zh-TW" sz="10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00" smtClean="0">
                <a:latin typeface="PMingLiU" charset="-120"/>
                <a:ea typeface="PMingLiU" charset="-120"/>
                <a:cs typeface="PMingLiU" charset="-120"/>
              </a:rPr>
              <a:t>对于中国不同地域的熟悉度落差，造成项目评估上有偏差。</a:t>
            </a:r>
            <a:endParaRPr lang="en-US" altLang="zh-CN" sz="10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1730" y="1760548"/>
            <a:ext cx="184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组员学习校园美妆市场情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况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zh-CN" altLang="en-US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</a:t>
            </a:r>
            <a:r>
              <a:rPr kumimoji="1" lang="zh-CN" altLang="en-US" sz="1200" smtClean="0">
                <a:latin typeface="PMingLiU" charset="-120"/>
                <a:ea typeface="PMingLiU" charset="-120"/>
                <a:cs typeface="PMingLiU" charset="-120"/>
              </a:rPr>
              <a:t>习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中国</a:t>
            </a:r>
            <a:r>
              <a:rPr kumimoji="1" lang="zh-CN" altLang="en-US" sz="1200" smtClean="0">
                <a:latin typeface="PMingLiU" charset="-120"/>
                <a:ea typeface="PMingLiU" charset="-120"/>
                <a:cs typeface="PMingLiU" charset="-120"/>
              </a:rPr>
              <a:t>校园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存在之广告宣传</a:t>
            </a:r>
            <a:r>
              <a:rPr kumimoji="1" lang="zh-CN" altLang="en-US" sz="1200" smtClean="0">
                <a:latin typeface="PMingLiU" charset="-120"/>
                <a:ea typeface="PMingLiU" charset="-120"/>
                <a:cs typeface="PMingLiU" charset="-120"/>
              </a:rPr>
              <a:t>方式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组员形成基础的创业意</a:t>
            </a:r>
            <a:r>
              <a:rPr kumimoji="1" lang="zh-CN" altLang="en-US" sz="1200" dirty="0" smtClean="0">
                <a:latin typeface="PMingLiU" charset="-120"/>
                <a:ea typeface="PMingLiU" charset="-120"/>
                <a:cs typeface="PMingLiU" charset="-120"/>
              </a:rPr>
              <a:t>识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zh-CN" altLang="en-US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ea typeface="PMingLiU" charset="-120"/>
                <a:cs typeface="PMingLiU" charset="-120"/>
              </a:rPr>
              <a:t>组员学会如何</a:t>
            </a:r>
            <a:r>
              <a:rPr kumimoji="1" lang="zh-TW" altLang="en-US" sz="1200" dirty="0">
                <a:latin typeface="PMingLiU" charset="-120"/>
                <a:ea typeface="PMingLiU" charset="-120"/>
                <a:cs typeface="PMingLiU" charset="-120"/>
              </a:rPr>
              <a:t>藉由产业分析报告，得出痛点来发想新的项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目。</a:t>
            </a:r>
            <a:endParaRPr kumimoji="1" lang="zh-CN" altLang="en-US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ea typeface="PMingLiU" charset="-120"/>
                <a:cs typeface="PMingLiU" charset="-120"/>
              </a:rPr>
              <a:t>组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员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学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习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如何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撰写项目发想企划书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12284" y="1744805"/>
            <a:ext cx="184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搜寻并分析产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业分析报告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中之案例。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zh-TW" sz="1200" smtClean="0">
                <a:latin typeface="PMingLiU" charset="-120"/>
                <a:ea typeface="PMingLiU" charset="-120"/>
                <a:cs typeface="PMingLiU" charset="-120"/>
              </a:rPr>
              <a:t>组员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共同发想讨论以及</a:t>
            </a:r>
            <a:r>
              <a:rPr kumimoji="1" lang="zh-CN" altLang="zh-TW" sz="1200" smtClean="0">
                <a:latin typeface="PMingLiU" charset="-120"/>
                <a:ea typeface="PMingLiU" charset="-120"/>
                <a:cs typeface="PMingLiU" charset="-120"/>
              </a:rPr>
              <a:t>工作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任务分配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zh-CN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与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老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师</a:t>
            </a:r>
            <a:r>
              <a:rPr kumimoji="1" lang="zh-TW" altLang="en-US" sz="1200" dirty="0" smtClean="0">
                <a:latin typeface="PMingLiU" charset="-120"/>
                <a:cs typeface="PMingLiU" charset="-120"/>
              </a:rPr>
              <a:t>及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助教</a:t>
            </a:r>
            <a:r>
              <a:rPr kumimoji="1" lang="zh-CN" altLang="zh-TW" sz="1200" smtClean="0">
                <a:latin typeface="PMingLiU" charset="-120"/>
                <a:cs typeface="PMingLiU" charset="-120"/>
              </a:rPr>
              <a:t>讨论</a:t>
            </a:r>
            <a:r>
              <a:rPr kumimoji="1" lang="zh-TW" altLang="en-US" sz="1200" smtClean="0">
                <a:latin typeface="PMingLiU" charset="-120"/>
                <a:cs typeface="PMingLiU" charset="-120"/>
              </a:rPr>
              <a:t>项目规划。</a:t>
            </a:r>
            <a:endParaRPr kumimoji="1" lang="zh-CN" altLang="zh-TW" sz="1200" dirty="0" smtClean="0">
              <a:latin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参考</a:t>
            </a:r>
            <a:r>
              <a:rPr kumimoji="1" lang="zh-CN" altLang="zh-TW" sz="1200" smtClean="0">
                <a:latin typeface="PMingLiU" charset="-120"/>
                <a:ea typeface="PMingLiU" charset="-120"/>
                <a:cs typeface="PMingLiU" charset="-120"/>
              </a:rPr>
              <a:t>文</a:t>
            </a:r>
            <a:r>
              <a:rPr kumimoji="1" lang="zh-CN" altLang="zh-TW" sz="1200" smtClean="0">
                <a:latin typeface="PMingLiU" charset="-120"/>
                <a:ea typeface="PMingLiU" charset="-120"/>
                <a:cs typeface="PMingLiU" charset="-120"/>
              </a:rPr>
              <a:t>献</a:t>
            </a:r>
            <a:r>
              <a:rPr kumimoji="1" lang="zh-TW" altLang="en-US" sz="1200" smtClean="0">
                <a:latin typeface="PMingLiU" charset="-120"/>
                <a:ea typeface="PMingLiU" charset="-120"/>
                <a:cs typeface="PMingLiU" charset="-120"/>
              </a:rPr>
              <a:t>与相关资源之搜集</a:t>
            </a:r>
            <a:r>
              <a:rPr kumimoji="1" lang="zh-CN" altLang="zh-TW" sz="1200" smtClean="0">
                <a:latin typeface="PMingLiU" charset="-120"/>
                <a:ea typeface="PMingLiU" charset="-120"/>
                <a:cs typeface="PMingLiU" charset="-120"/>
              </a:rPr>
              <a:t>与</a:t>
            </a:r>
            <a:r>
              <a:rPr kumimoji="1" lang="zh-CN" altLang="zh-TW" sz="1200" dirty="0" smtClean="0">
                <a:latin typeface="PMingLiU" charset="-120"/>
                <a:ea typeface="PMingLiU" charset="-120"/>
                <a:cs typeface="PMingLiU" charset="-120"/>
              </a:rPr>
              <a:t>整理</a:t>
            </a:r>
            <a:r>
              <a:rPr kumimoji="1" lang="zh-TW" altLang="en-US" sz="1200" dirty="0" smtClean="0">
                <a:latin typeface="PMingLiU" charset="-120"/>
                <a:ea typeface="PMingLiU" charset="-120"/>
                <a:cs typeface="PMingLiU" charset="-120"/>
              </a:rPr>
              <a:t>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200" smtClean="0">
                <a:latin typeface="PMingLiU" charset="-120"/>
                <a:cs typeface="PMingLiU" charset="-120"/>
              </a:rPr>
              <a:t>发放问卷进行</a:t>
            </a:r>
            <a:r>
              <a:rPr kumimoji="1" lang="zh-CN" altLang="en-US" sz="1200" smtClean="0">
                <a:latin typeface="PMingLiU" charset="-120"/>
                <a:cs typeface="PMingLiU" charset="-120"/>
              </a:rPr>
              <a:t>市</a:t>
            </a:r>
            <a:r>
              <a:rPr kumimoji="1" lang="zh-CN" altLang="en-US" sz="1200" dirty="0">
                <a:latin typeface="PMingLiU" charset="-120"/>
                <a:cs typeface="PMingLiU" charset="-120"/>
              </a:rPr>
              <a:t>场调</a:t>
            </a: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查</a:t>
            </a:r>
            <a:r>
              <a:rPr kumimoji="1" lang="zh-TW" altLang="en-US" sz="1200" dirty="0" smtClean="0">
                <a:latin typeface="PMingLiU" charset="-120"/>
                <a:cs typeface="PMingLiU" charset="-120"/>
              </a:rPr>
              <a:t>。</a:t>
            </a: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   </a:t>
            </a:r>
            <a:endParaRPr kumimoji="1" lang="zh-CN" altLang="en-US" sz="1200" dirty="0">
              <a:latin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PMingLiU" charset="-120"/>
                <a:cs typeface="PMingLiU" charset="-120"/>
              </a:rPr>
              <a:t>数据采</a:t>
            </a:r>
            <a:r>
              <a:rPr kumimoji="1" lang="zh-CN" altLang="en-US" sz="1200" dirty="0" smtClean="0">
                <a:latin typeface="PMingLiU" charset="-120"/>
                <a:cs typeface="PMingLiU" charset="-120"/>
              </a:rPr>
              <a:t>集</a:t>
            </a:r>
            <a:r>
              <a:rPr kumimoji="1" lang="zh-TW" altLang="en-US" sz="1200" dirty="0" smtClean="0">
                <a:latin typeface="PMingLiU" charset="-120"/>
                <a:cs typeface="PMingLiU" charset="-120"/>
              </a:rPr>
              <a:t>。</a:t>
            </a:r>
            <a:endParaRPr kumimoji="1" lang="zh-CN" altLang="en-US" sz="1200" dirty="0">
              <a:latin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TW" sz="12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41258" y="2072148"/>
            <a:ext cx="1847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977347" y="1729398"/>
            <a:ext cx="196189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美妆</a:t>
            </a:r>
            <a:r>
              <a:rPr lang="zh-CN" altLang="en-US" sz="1200">
                <a:latin typeface="PMingLiU" charset="-120"/>
                <a:cs typeface="Lantinghei SC Extralight" charset="-122"/>
              </a:rPr>
              <a:t>行</a:t>
            </a:r>
            <a:r>
              <a:rPr lang="zh-CN" altLang="en-US" sz="1200" smtClean="0">
                <a:latin typeface="PMingLiU" charset="-120"/>
                <a:cs typeface="Lantinghei SC Extralight" charset="-122"/>
              </a:rPr>
              <a:t>业</a:t>
            </a:r>
            <a:r>
              <a:rPr lang="zh-TW" altLang="en-US" sz="1200" smtClean="0">
                <a:latin typeface="PMingLiU" charset="-120"/>
                <a:cs typeface="Lantinghei SC Extralight" charset="-122"/>
              </a:rPr>
              <a:t>参考</a:t>
            </a:r>
            <a:r>
              <a:rPr lang="zh-CN" altLang="en-US" sz="1200" smtClean="0">
                <a:latin typeface="PMingLiU" charset="-120"/>
                <a:cs typeface="Lantinghei SC Extralight" charset="-122"/>
              </a:rPr>
              <a:t>资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料</a:t>
            </a: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。</a:t>
            </a:r>
            <a:endParaRPr lang="en-US" altLang="zh-CN" sz="1200" dirty="0" smtClean="0">
              <a:latin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smtClean="0">
                <a:latin typeface="PMingLiU" charset="-120"/>
                <a:cs typeface="Lantinghei SC Extralight" charset="-122"/>
              </a:rPr>
              <a:t>美妆网络</a:t>
            </a: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广告数</a:t>
            </a: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据。</a:t>
            </a:r>
            <a:endParaRPr lang="zh-CN" altLang="en-US" sz="1200" dirty="0">
              <a:latin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MingLiU" charset="-120"/>
                <a:cs typeface="Lantinghei SC Extralight" charset="-122"/>
              </a:rPr>
              <a:t>港台陆学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生</a:t>
            </a: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文化交流。</a:t>
            </a:r>
            <a:endParaRPr lang="zh-CN" altLang="en-US" sz="1200" dirty="0">
              <a:latin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smtClean="0">
                <a:latin typeface="PMingLiU" charset="-120"/>
                <a:ea typeface="PMingLiU" charset="-120"/>
                <a:cs typeface="Lantinghei SC Extralight" charset="-122"/>
              </a:rPr>
              <a:t>紫荆谷课堂学习内容，包含</a:t>
            </a:r>
            <a:r>
              <a:rPr lang="zh-CN" altLang="zh-TW" sz="120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火</a:t>
            </a:r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种节课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、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   </a:t>
            </a:r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社群画布课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、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路演</a:t>
            </a:r>
            <a:r>
              <a:rPr lang="zh-CN" altLang="zh-TW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冲刺课</a:t>
            </a:r>
            <a:r>
              <a:rPr lang="zh-CN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lang="zh-TW" altLang="en-US" sz="1200" dirty="0">
              <a:latin typeface="PMingLiU" charset="-120"/>
              <a:ea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TW" sz="1200" dirty="0" smtClean="0">
                <a:latin typeface="PMingLiU" charset="-120"/>
                <a:ea typeface="PMingLiU" charset="-120"/>
                <a:cs typeface="Lantinghei SC Extralight" charset="-122"/>
              </a:rPr>
              <a:t>工具</a:t>
            </a:r>
            <a:r>
              <a:rPr lang="zh-CN" altLang="zh-TW" sz="1200" dirty="0">
                <a:latin typeface="PMingLiU" charset="-120"/>
                <a:ea typeface="PMingLiU" charset="-120"/>
                <a:cs typeface="Lantinghei SC Extralight" charset="-122"/>
              </a:rPr>
              <a:t>使用（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  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orktile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ndesign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echat</a:t>
            </a:r>
            <a:r>
              <a:rPr lang="en-US" altLang="zh-TW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1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ithub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）。</a:t>
            </a:r>
            <a:endParaRPr lang="zh-TW" altLang="en-US" sz="1200" dirty="0" smtClean="0">
              <a:latin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专业首席讲师群精华重点指</a:t>
            </a:r>
            <a:r>
              <a:rPr lang="zh-TW" altLang="en-US" sz="1200" dirty="0" smtClean="0">
                <a:latin typeface="PMingLiU" charset="-120"/>
                <a:ea typeface="PMingLiU" charset="-120"/>
                <a:cs typeface="Lantinghei SC Extralight" charset="-122"/>
              </a:rPr>
              <a:t>导。</a:t>
            </a: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组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员创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业经</a:t>
            </a:r>
            <a:r>
              <a:rPr lang="zh-CN" altLang="en-US" sz="1200" dirty="0" smtClean="0">
                <a:latin typeface="PMingLiU" charset="-120"/>
                <a:cs typeface="Lantinghei SC Extralight" charset="-122"/>
              </a:rPr>
              <a:t>验</a:t>
            </a:r>
            <a:r>
              <a:rPr lang="zh-TW" altLang="en-US" sz="1200" dirty="0" smtClean="0">
                <a:latin typeface="PMingLiU" charset="-120"/>
                <a:cs typeface="Lantinghei SC Extralight" charset="-122"/>
              </a:rPr>
              <a:t>。</a:t>
            </a:r>
            <a:endParaRPr lang="zh-CN" altLang="en-US" sz="1200" dirty="0" smtClean="0">
              <a:latin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 smtClean="0">
              <a:latin typeface="PMingLiU" charset="-120"/>
              <a:cs typeface="Lantinghei SC Extralight" charset="-122"/>
            </a:endParaRPr>
          </a:p>
          <a:p>
            <a:pPr marL="5143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PMingLiU" charset="-120"/>
              <a:ea typeface="PMingLiU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TW" sz="1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231101" y="1760531"/>
            <a:ext cx="189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1200" dirty="0" err="1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TW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 </a:t>
            </a:r>
            <a:r>
              <a:rPr lang="zh-CN" altLang="en-US" sz="1200" dirty="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过</a:t>
            </a:r>
            <a:r>
              <a:rPr lang="zh-CN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程数据</a:t>
            </a:r>
            <a:r>
              <a:rPr lang="zh-TW" altLang="en-US" sz="1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lang="en-US" altLang="zh-TW" sz="1200" dirty="0">
              <a:latin typeface="Microsoft JhengHei" panose="020B0604030504040204" pitchFamily="34" charset="-120"/>
              <a:cs typeface="Lantinghei SC Extralight" charset="-122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</a:t>
            </a:r>
            <a:r>
              <a:rPr lang="zh-TW" altLang="en-US" sz="120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页面。</a:t>
            </a:r>
            <a:endParaRPr lang="en-US" altLang="zh-TW" sz="1200" dirty="0">
              <a:latin typeface="Microsoft JhengHei" panose="020B0604030504040204" pitchFamily="34" charset="-120"/>
              <a:cs typeface="Lantinghei SC Extra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smtClean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广告与试妆预约平台。</a:t>
            </a:r>
            <a:endParaRPr kumimoji="1" lang="zh-CN" altLang="en-US" sz="1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zh-TW" sz="1200" dirty="0">
                <a:latin typeface="PMingLiU" charset="-120"/>
                <a:cs typeface="PMingLiU" charset="-120"/>
              </a:rPr>
              <a:t>一</a:t>
            </a:r>
            <a:r>
              <a:rPr kumimoji="1" lang="zh-CN" altLang="zh-TW" sz="1200" dirty="0" smtClean="0">
                <a:latin typeface="PMingLiU" charset="-120"/>
                <a:cs typeface="PMingLiU" charset="-120"/>
              </a:rPr>
              <a:t>份</a:t>
            </a:r>
            <a:r>
              <a:rPr kumimoji="1" lang="zh-CN" altLang="zh-TW" sz="1200" smtClean="0">
                <a:latin typeface="PMingLiU" charset="-120"/>
                <a:cs typeface="PMingLiU" charset="-120"/>
              </a:rPr>
              <a:t>项目</a:t>
            </a:r>
            <a:r>
              <a:rPr kumimoji="1" lang="zh-TW" altLang="en-US" sz="1200" smtClean="0">
                <a:latin typeface="PMingLiU" charset="-120"/>
                <a:cs typeface="PMingLiU" charset="-120"/>
              </a:rPr>
              <a:t>发想企划书。</a:t>
            </a:r>
            <a:endParaRPr kumimoji="1" lang="zh-CN" altLang="zh-TW" sz="1200" dirty="0">
              <a:latin typeface="PMingLiU" charset="-120"/>
              <a:cs typeface="PMingLiU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TW" altLang="en-US" sz="1200" smtClean="0">
                <a:latin typeface="PMingLiU" charset="-120"/>
                <a:cs typeface="PMingLiU" charset="-120"/>
              </a:rPr>
              <a:t>一份项目介绍</a:t>
            </a:r>
            <a:r>
              <a:rPr kumimoji="1" lang="en-US" altLang="zh-CN" sz="1200" smtClean="0">
                <a:latin typeface="PMingLiU" charset="-120"/>
                <a:cs typeface="PMingLiU" charset="-120"/>
              </a:rPr>
              <a:t>PPT </a:t>
            </a:r>
            <a:r>
              <a:rPr kumimoji="1" lang="zh-TW" altLang="en-US" sz="1200" dirty="0" smtClean="0">
                <a:latin typeface="PMingLiU" charset="-120"/>
                <a:cs typeface="PMingLiU" charset="-120"/>
              </a:rPr>
              <a:t>。</a:t>
            </a:r>
            <a:endParaRPr kumimoji="1" lang="en-US" altLang="zh-CN" sz="1200" dirty="0">
              <a:latin typeface="PMingLiU" charset="-120"/>
              <a:cs typeface="PMingLiU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panose="020F05020202040302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336</TotalTime>
  <Words>538</Words>
  <Application>Microsoft Office PowerPoint</Application>
  <PresentationFormat>如螢幕大小 (16:9)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Lantinghei SC Demibold</vt:lpstr>
      <vt:lpstr>Lantinghei SC Extralight</vt:lpstr>
      <vt:lpstr>宋体</vt:lpstr>
      <vt:lpstr>Microsoft JhengHei</vt:lpstr>
      <vt:lpstr>PMingLiU</vt:lpstr>
      <vt:lpstr>Arial</vt:lpstr>
      <vt:lpstr>Calibri</vt:lpstr>
      <vt:lpstr>Calibri Light</vt:lpstr>
      <vt:lpstr>Office 主题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DALab</cp:lastModifiedBy>
  <cp:revision>90</cp:revision>
  <dcterms:created xsi:type="dcterms:W3CDTF">2017-07-13T17:17:00Z</dcterms:created>
  <dcterms:modified xsi:type="dcterms:W3CDTF">2017-08-18T14:00:11Z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