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DC"/>
    <a:srgbClr val="E3D2A7"/>
    <a:srgbClr val="DBC48B"/>
    <a:srgbClr val="E2D584"/>
    <a:srgbClr val="E9DC7D"/>
    <a:srgbClr val="DDDF87"/>
    <a:srgbClr val="FFFFFF"/>
    <a:srgbClr val="282828"/>
    <a:srgbClr val="000000"/>
    <a:srgbClr val="F7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/>
    <p:restoredTop sz="95718"/>
  </p:normalViewPr>
  <p:slideViewPr>
    <p:cSldViewPr snapToGrid="0">
      <p:cViewPr varScale="1">
        <p:scale>
          <a:sx n="144" d="100"/>
          <a:sy n="144" d="100"/>
        </p:scale>
        <p:origin x="384" y="184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t>2017/8/17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93" y="116370"/>
            <a:ext cx="828675" cy="5027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享淑妆</a:t>
            </a:r>
          </a:p>
          <a:p>
            <a:pPr algn="ctr"/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逻辑模型</a:t>
            </a:r>
            <a:endParaRPr lang="zh-CN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86397" y="128368"/>
            <a:ext cx="698963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cs typeface="PMingLiU" charset="-120"/>
              </a:rPr>
              <a:t>互联网的发展迅速，信息量爆炸，产商产能过剩，消费者用户体验要求越来越高。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大学校园人员集中，生活水平不断提高，女大学生对美妆产品需要也越来越高。各品牌商都想进入校园市场。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：中港澳臺生在紫荊谷創業平台，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通过撰写美妆广告分析报告找到整个行业痛点。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086397" y="718299"/>
            <a:ext cx="66449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找到解决厂商投放广告不对称，消费者的体验提升的解决方案。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让组员充分了解创业过程及一个创业项目需要注意的问题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制定出项目计划书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601118" y="4543165"/>
            <a:ext cx="6475136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PMingLiU" charset="-120"/>
                <a:ea typeface="PMingLiU" charset="-120"/>
                <a:cs typeface="PMingLiU" charset="-120"/>
              </a:rPr>
              <a:t>由于组员没有相关实践经验，很多细节无法想到 </a:t>
            </a:r>
          </a:p>
          <a:p>
            <a:endParaRPr lang="zh-CN" altLang="en-US" sz="10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酒店有時網路</a:t>
            </a:r>
            <a:r>
              <a:rPr lang="en-US" altLang="zh-TW" sz="1000" dirty="0" smtClean="0">
                <a:latin typeface="PMingLiU" charset="-120"/>
                <a:ea typeface="PMingLiU" charset="-120"/>
                <a:cs typeface="PMingLiU" charset="-120"/>
              </a:rPr>
              <a:t>LAG</a:t>
            </a: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，導致網路資料蒐集與協同工作進度較不順暢</a:t>
            </a:r>
            <a:endParaRPr lang="en-US" altLang="zh-CN" sz="10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1730" y="1760548"/>
            <a:ext cx="184285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组员学习了校园美妆市场情况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PMingLiU" charset="-120"/>
                <a:cs typeface="PMingLiU" charset="-120"/>
              </a:rPr>
              <a:t>组员学习了大陆校园生活方式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组员形成基础的创业意识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组员学会如何撰写商业计划书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组员学会项目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路演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>
                <a:latin typeface="PMingLiU" charset="-120"/>
                <a:ea typeface="PMingLiU" charset="-120"/>
                <a:cs typeface="PMingLiU" charset="-120"/>
              </a:rPr>
              <a:t>一个项目团队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284" y="1744805"/>
            <a:ext cx="1841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案列分析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（</a:t>
            </a:r>
            <a:r>
              <a:rPr kumimoji="1" lang="zh-CN" altLang="zh-TW" sz="1200" dirty="0" smtClean="0">
                <a:latin typeface="PMingLiU" charset="-120"/>
                <a:cs typeface="PMingLiU" charset="-120"/>
              </a:rPr>
              <a:t>传统美妆推广方式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组员工作任务分配。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cs typeface="PMingLiU" charset="-120"/>
              </a:rPr>
              <a:t>与老师助教组内讨论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参考文献收集与整理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cs typeface="PMingLiU" charset="-120"/>
              </a:rPr>
              <a:t>对接相关资源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cs typeface="PMingLiU" charset="-120"/>
              </a:rPr>
              <a:t>项目路演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cs typeface="PMingLiU" charset="-120"/>
              </a:rPr>
              <a:t>市场调查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cs typeface="PMingLiU" charset="-120"/>
              </a:rPr>
              <a:t>调查问卷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cs typeface="PMingLiU" charset="-120"/>
              </a:rPr>
              <a:t>数据采集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41258" y="20721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977347" y="1729398"/>
            <a:ext cx="1961896" cy="326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PMingLiU" charset="-120"/>
                <a:cs typeface="Lantinghei SC Extralight" charset="-122"/>
              </a:rPr>
              <a:t>美妆行业资料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PMingLiU" charset="-120"/>
                <a:cs typeface="Lantinghei SC Extralight" charset="-122"/>
              </a:rPr>
              <a:t>港台陆学生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charset="-120"/>
                <a:ea typeface="PMingLiU" charset="-120"/>
                <a:cs typeface="Lantinghei SC Extralight" charset="-122"/>
              </a:rPr>
              <a:t>課堂學</a:t>
            </a:r>
            <a:r>
              <a:rPr lang="zh-TW" altLang="en-US" sz="1200" dirty="0">
                <a:latin typeface="PMingLiU" charset="-120"/>
                <a:ea typeface="PMingLiU" charset="-120"/>
                <a:cs typeface="Lantinghei SC Extralight" charset="-122"/>
              </a:rPr>
              <a:t>習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TW" sz="1200" dirty="0">
                <a:latin typeface="PMingLiU" charset="-120"/>
                <a:ea typeface="PMingLiU" charset="-120"/>
                <a:cs typeface="Lantinghei SC Extralight" charset="-122"/>
              </a:rPr>
              <a:t>    工具使用（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Wiki,   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orktile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ndesign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echat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ithub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      火种节课程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      社群画布课程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      路演冲刺课程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charset="-120"/>
                <a:ea typeface="PMingLiU" charset="-120"/>
                <a:cs typeface="Lantinghei SC Extralight" charset="-122"/>
              </a:rPr>
              <a:t>專業首席講師群精華重點指導</a:t>
            </a:r>
            <a:r>
              <a:rPr lang="en-US" altLang="zh-TW" sz="1200" dirty="0" smtClean="0">
                <a:latin typeface="PMingLiU" charset="-120"/>
                <a:ea typeface="PMingLiU" charset="-120"/>
                <a:cs typeface="Lantinghei SC Extralight" charset="-122"/>
              </a:rPr>
              <a:t>(</a:t>
            </a:r>
            <a:r>
              <a:rPr lang="zh-TW" altLang="en-US" sz="1200" dirty="0" smtClean="0">
                <a:latin typeface="PMingLiU" charset="-120"/>
                <a:ea typeface="PMingLiU" charset="-120"/>
                <a:cs typeface="Lantinghei SC Extralight" charset="-122"/>
              </a:rPr>
              <a:t>輸入腦</a:t>
            </a:r>
            <a:r>
              <a:rPr lang="en-US" altLang="zh-TW" sz="1200" dirty="0" smtClean="0">
                <a:latin typeface="PMingLiU" charset="-120"/>
                <a:ea typeface="PMingLiU" charset="-120"/>
                <a:cs typeface="Lantinghei SC Extralight" charset="-122"/>
              </a:rPr>
              <a:t>)(</a:t>
            </a:r>
            <a:r>
              <a:rPr lang="zh-TW" altLang="en-US" sz="1200" dirty="0" smtClean="0">
                <a:latin typeface="PMingLiU" charset="-120"/>
                <a:ea typeface="PMingLiU" charset="-120"/>
                <a:cs typeface="Lantinghei SC Extralight" charset="-122"/>
              </a:rPr>
              <a:t>軟</a:t>
            </a:r>
            <a:r>
              <a:rPr lang="en-US" altLang="zh-TW" sz="1200" dirty="0" smtClean="0">
                <a:latin typeface="PMingLiU" charset="-120"/>
                <a:ea typeface="PMingLiU" charset="-120"/>
                <a:cs typeface="Lantinghei SC Extralight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PMingLiU" charset="-120"/>
                <a:cs typeface="Lantinghei SC Extralight" charset="-122"/>
              </a:rPr>
              <a:t>组员校园创业经验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200" dirty="0" smtClean="0">
              <a:latin typeface="PMingLiU" charset="-120"/>
              <a:cs typeface="Lantinghei SC Extralight" charset="-122"/>
            </a:endParaRP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PMingLiU" charset="-120"/>
              <a:ea typeface="PMingLiU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31101" y="1760531"/>
            <a:ext cx="189642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八份组员项目心得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Worktile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与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Wechat</a:t>
            </a:r>
            <a:r>
              <a:rPr lang="zh-CN" altLang="en-US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过程数据</a:t>
            </a:r>
            <a:r>
              <a:rPr lang="zh-TW" altLang="en-US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。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上线了的一个网站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>
                <a:latin typeface="PMingLiU" charset="-120"/>
                <a:cs typeface="PMingLiU" charset="-120"/>
              </a:rPr>
              <a:t>一份简易项目介绍书书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>
                <a:latin typeface="PMingLiU" charset="-120"/>
                <a:cs typeface="PMingLiU" charset="-120"/>
              </a:rPr>
              <a:t>项目</a:t>
            </a:r>
            <a:r>
              <a:rPr kumimoji="1" lang="en-US" altLang="zh-CN" sz="1200" dirty="0">
                <a:latin typeface="PMingLiU" charset="-120"/>
                <a:cs typeface="PMingLiU" charset="-120"/>
              </a:rPr>
              <a:t>PPT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0</TotalTime>
  <Words>297</Words>
  <Application>Microsoft Macintosh PowerPoint</Application>
  <PresentationFormat>如螢幕大小 (16:9)</PresentationFormat>
  <Paragraphs>53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Lantinghei SC Demibold</vt:lpstr>
      <vt:lpstr>Lantinghei SC Extralight</vt:lpstr>
      <vt:lpstr>Microsoft JhengHei</vt:lpstr>
      <vt:lpstr>PMingLiU</vt:lpstr>
      <vt:lpstr>宋体</vt:lpstr>
      <vt:lpstr>Office 主题</vt:lpstr>
      <vt:lpstr>PowerPoint 簡報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Microsoft Office 使用者</cp:lastModifiedBy>
  <cp:revision>82</cp:revision>
  <dcterms:created xsi:type="dcterms:W3CDTF">2017-07-13T17:17:00Z</dcterms:created>
  <dcterms:modified xsi:type="dcterms:W3CDTF">2017-08-17T08:38:30Z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