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0" r:id="rId2"/>
    <p:sldId id="257" r:id="rId3"/>
    <p:sldId id="301" r:id="rId4"/>
    <p:sldId id="302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220"/>
    <a:srgbClr val="EF8123"/>
    <a:srgbClr val="F39E57"/>
    <a:srgbClr val="AB540D"/>
    <a:srgbClr val="F4AD56"/>
    <a:srgbClr val="C7620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3" autoAdjust="0"/>
    <p:restoredTop sz="85845" autoAdjust="0"/>
  </p:normalViewPr>
  <p:slideViewPr>
    <p:cSldViewPr snapToGrid="0">
      <p:cViewPr varScale="1">
        <p:scale>
          <a:sx n="62" d="100"/>
          <a:sy n="62" d="100"/>
        </p:scale>
        <p:origin x="102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940E7-4096-48BC-983A-AE36A26AA629}" type="datetimeFigureOut">
              <a:rPr lang="zh-TW" altLang="en-US" smtClean="0"/>
              <a:t>2017/8/8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BAEE7-CB7B-4A5A-86FE-75CA8CDE5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21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33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83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107614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264687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177982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153617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96020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74539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58833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223922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320882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318292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247468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9E335-116F-43D5-BE05-90B35204099D}" type="datetime1">
              <a:rPr lang="zh-TW" altLang="en-US" smtClean="0"/>
              <a:t>2017/8/8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8E9FA7C-617D-4BFE-9FBA-120730D8CF72}"/>
              </a:ext>
            </a:extLst>
          </p:cNvPr>
          <p:cNvSpPr/>
          <p:nvPr userDrawn="1"/>
        </p:nvSpPr>
        <p:spPr>
          <a:xfrm>
            <a:off x="11501249" y="335280"/>
            <a:ext cx="335280" cy="33528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979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03"/>
          <a:stretch/>
        </p:blipFill>
        <p:spPr>
          <a:xfrm>
            <a:off x="0" y="4867656"/>
            <a:ext cx="12197380" cy="1980184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5486400" y="4003297"/>
            <a:ext cx="1219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229143" y="2197893"/>
            <a:ext cx="5733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Light Media</a:t>
            </a:r>
            <a:endParaRPr lang="zh-TW" alt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84320" y="3126127"/>
            <a:ext cx="40233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廣告營銷組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990617" y="4443175"/>
            <a:ext cx="221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Presented by Group 6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0</a:t>
            </a:r>
            <a:r>
              <a:rPr lang="en-US" altLang="zh-CN" dirty="0">
                <a:solidFill>
                  <a:schemeClr val="bg1"/>
                </a:solidFill>
              </a:rPr>
              <a:t>9</a:t>
            </a:r>
            <a:r>
              <a:rPr lang="en-US" altLang="zh-TW" dirty="0">
                <a:solidFill>
                  <a:schemeClr val="bg1"/>
                </a:solidFill>
              </a:rPr>
              <a:t>-August-2017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434" y="1287473"/>
            <a:ext cx="905262" cy="90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2261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圖片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" y="4789682"/>
            <a:ext cx="12226431" cy="209721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611302" y="486137"/>
            <a:ext cx="5798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spc="-1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</a:t>
            </a:r>
            <a:r>
              <a:rPr lang="en-US" altLang="zh-TW" sz="4400" spc="-110" dirty="0">
                <a:solidFill>
                  <a:srgbClr val="F08220"/>
                </a:solidFill>
              </a:rPr>
              <a:t>Content</a:t>
            </a:r>
            <a:endParaRPr lang="zh-TW" altLang="en-US" sz="4400" spc="-110" dirty="0">
              <a:solidFill>
                <a:srgbClr val="F0822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11501249" y="335280"/>
            <a:ext cx="335280" cy="33528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1" name="橢圓 10"/>
          <p:cNvSpPr/>
          <p:nvPr/>
        </p:nvSpPr>
        <p:spPr>
          <a:xfrm>
            <a:off x="4704146" y="1817754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5354032" y="1795742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发展背景</a:t>
            </a:r>
            <a:endParaRPr lang="zh-TW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4704146" y="2527397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5354032" y="2546105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现况分析</a:t>
            </a:r>
            <a:endParaRPr lang="zh-TW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355024" y="1345576"/>
            <a:ext cx="384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TW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zh-TW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直線接點 2"/>
          <p:cNvCxnSpPr>
            <a:stCxn id="11" idx="4"/>
            <a:endCxn id="25" idx="0"/>
          </p:cNvCxnSpPr>
          <p:nvPr/>
        </p:nvCxnSpPr>
        <p:spPr>
          <a:xfrm>
            <a:off x="4974146" y="2357754"/>
            <a:ext cx="0" cy="169643"/>
          </a:xfrm>
          <a:prstGeom prst="line">
            <a:avLst/>
          </a:prstGeom>
          <a:ln w="38100">
            <a:solidFill>
              <a:srgbClr val="F08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4B4615-D3E1-48EB-999B-994898C83128}"/>
              </a:ext>
            </a:extLst>
          </p:cNvPr>
          <p:cNvSpPr txBox="1"/>
          <p:nvPr/>
        </p:nvSpPr>
        <p:spPr>
          <a:xfrm>
            <a:off x="4556502" y="1180748"/>
            <a:ext cx="3628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产业分析报告大纲</a:t>
            </a:r>
            <a:endParaRPr lang="en-GB" sz="2800" dirty="0"/>
          </a:p>
        </p:txBody>
      </p:sp>
      <p:sp>
        <p:nvSpPr>
          <p:cNvPr id="13" name="橢圓 24">
            <a:extLst>
              <a:ext uri="{FF2B5EF4-FFF2-40B4-BE49-F238E27FC236}">
                <a16:creationId xmlns:a16="http://schemas.microsoft.com/office/drawing/2014/main" id="{84CD9A11-2540-4FA8-9A05-EC55BEA2F7CD}"/>
              </a:ext>
            </a:extLst>
          </p:cNvPr>
          <p:cNvSpPr/>
          <p:nvPr/>
        </p:nvSpPr>
        <p:spPr>
          <a:xfrm>
            <a:off x="4704146" y="3242426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</a:t>
            </a:r>
            <a:endParaRPr lang="zh-TW" altLang="en-US" sz="2400" dirty="0"/>
          </a:p>
        </p:txBody>
      </p:sp>
      <p:cxnSp>
        <p:nvCxnSpPr>
          <p:cNvPr id="27" name="直線接點 2">
            <a:extLst>
              <a:ext uri="{FF2B5EF4-FFF2-40B4-BE49-F238E27FC236}">
                <a16:creationId xmlns:a16="http://schemas.microsoft.com/office/drawing/2014/main" id="{385A5C71-16A8-4A62-B8A8-5828151AC917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4974146" y="3067397"/>
            <a:ext cx="0" cy="263329"/>
          </a:xfrm>
          <a:prstGeom prst="line">
            <a:avLst/>
          </a:prstGeom>
          <a:ln w="38100">
            <a:solidFill>
              <a:srgbClr val="F08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2">
            <a:extLst>
              <a:ext uri="{FF2B5EF4-FFF2-40B4-BE49-F238E27FC236}">
                <a16:creationId xmlns:a16="http://schemas.microsoft.com/office/drawing/2014/main" id="{C964F6CA-7C37-48C4-BC68-4132319FB6ED}"/>
              </a:ext>
            </a:extLst>
          </p:cNvPr>
          <p:cNvCxnSpPr>
            <a:cxnSpLocks/>
          </p:cNvCxnSpPr>
          <p:nvPr/>
        </p:nvCxnSpPr>
        <p:spPr>
          <a:xfrm>
            <a:off x="4974146" y="4560727"/>
            <a:ext cx="0" cy="263329"/>
          </a:xfrm>
          <a:prstGeom prst="line">
            <a:avLst/>
          </a:prstGeom>
          <a:ln w="38100">
            <a:solidFill>
              <a:srgbClr val="F08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2">
            <a:extLst>
              <a:ext uri="{FF2B5EF4-FFF2-40B4-BE49-F238E27FC236}">
                <a16:creationId xmlns:a16="http://schemas.microsoft.com/office/drawing/2014/main" id="{B96FA90F-1300-4C2B-A2CC-2101D104E257}"/>
              </a:ext>
            </a:extLst>
          </p:cNvPr>
          <p:cNvCxnSpPr>
            <a:cxnSpLocks/>
          </p:cNvCxnSpPr>
          <p:nvPr/>
        </p:nvCxnSpPr>
        <p:spPr>
          <a:xfrm>
            <a:off x="4960421" y="3782426"/>
            <a:ext cx="0" cy="263329"/>
          </a:xfrm>
          <a:prstGeom prst="line">
            <a:avLst/>
          </a:prstGeom>
          <a:ln w="38100">
            <a:solidFill>
              <a:srgbClr val="F08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25">
            <a:extLst>
              <a:ext uri="{FF2B5EF4-FFF2-40B4-BE49-F238E27FC236}">
                <a16:creationId xmlns:a16="http://schemas.microsoft.com/office/drawing/2014/main" id="{EA865D8F-06C4-4AF6-A98F-1B288346851F}"/>
              </a:ext>
            </a:extLst>
          </p:cNvPr>
          <p:cNvSpPr/>
          <p:nvPr/>
        </p:nvSpPr>
        <p:spPr>
          <a:xfrm>
            <a:off x="5313273" y="3264632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案例分析</a:t>
            </a:r>
            <a:endParaRPr lang="zh-TW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25">
            <a:extLst>
              <a:ext uri="{FF2B5EF4-FFF2-40B4-BE49-F238E27FC236}">
                <a16:creationId xmlns:a16="http://schemas.microsoft.com/office/drawing/2014/main" id="{DBC60D72-F2B0-4FC1-9DFF-0E4A4ACBD9B2}"/>
              </a:ext>
            </a:extLst>
          </p:cNvPr>
          <p:cNvSpPr/>
          <p:nvPr/>
        </p:nvSpPr>
        <p:spPr>
          <a:xfrm>
            <a:off x="5313273" y="4805567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创新想法</a:t>
            </a:r>
            <a:endParaRPr lang="zh-TW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矩形 25">
            <a:extLst>
              <a:ext uri="{FF2B5EF4-FFF2-40B4-BE49-F238E27FC236}">
                <a16:creationId xmlns:a16="http://schemas.microsoft.com/office/drawing/2014/main" id="{E0AE28D0-6155-4083-87D5-E9DE769C9E7A}"/>
              </a:ext>
            </a:extLst>
          </p:cNvPr>
          <p:cNvSpPr/>
          <p:nvPr/>
        </p:nvSpPr>
        <p:spPr>
          <a:xfrm>
            <a:off x="5337247" y="4027157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未来趋势</a:t>
            </a:r>
            <a:endParaRPr lang="zh-TW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橢圓 24">
            <a:extLst>
              <a:ext uri="{FF2B5EF4-FFF2-40B4-BE49-F238E27FC236}">
                <a16:creationId xmlns:a16="http://schemas.microsoft.com/office/drawing/2014/main" id="{D49EFDD6-F431-4BBD-A227-F4EF31C76493}"/>
              </a:ext>
            </a:extLst>
          </p:cNvPr>
          <p:cNvSpPr/>
          <p:nvPr/>
        </p:nvSpPr>
        <p:spPr>
          <a:xfrm>
            <a:off x="4690421" y="4030483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  <a:endParaRPr lang="zh-TW" altLang="en-US" sz="2400" dirty="0"/>
          </a:p>
        </p:txBody>
      </p:sp>
      <p:sp>
        <p:nvSpPr>
          <p:cNvPr id="39" name="橢圓 24">
            <a:extLst>
              <a:ext uri="{FF2B5EF4-FFF2-40B4-BE49-F238E27FC236}">
                <a16:creationId xmlns:a16="http://schemas.microsoft.com/office/drawing/2014/main" id="{03A26A68-085F-4F0F-93C5-B1E053A9A79A}"/>
              </a:ext>
            </a:extLst>
          </p:cNvPr>
          <p:cNvSpPr/>
          <p:nvPr/>
        </p:nvSpPr>
        <p:spPr>
          <a:xfrm>
            <a:off x="4708526" y="4783635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4592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11434445" y="305435"/>
            <a:ext cx="462409" cy="365125"/>
          </a:xfrm>
        </p:spPr>
        <p:txBody>
          <a:bodyPr/>
          <a:lstStyle/>
          <a:p>
            <a:fld id="{A0EDBECA-CDE6-495F-A757-2080B827131C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068320" y="482258"/>
            <a:ext cx="6945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现况分析</a:t>
            </a:r>
            <a:endParaRPr lang="zh-TW" altLang="en-US" sz="4400" dirty="0">
              <a:solidFill>
                <a:srgbClr val="F0822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橢圓 2054"/>
          <p:cNvSpPr/>
          <p:nvPr/>
        </p:nvSpPr>
        <p:spPr>
          <a:xfrm>
            <a:off x="10014160" y="1306175"/>
            <a:ext cx="947754" cy="85725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/>
          </a:p>
        </p:txBody>
      </p:sp>
      <p:sp>
        <p:nvSpPr>
          <p:cNvPr id="14" name="文字方塊 2">
            <a:extLst>
              <a:ext uri="{FF2B5EF4-FFF2-40B4-BE49-F238E27FC236}">
                <a16:creationId xmlns:a16="http://schemas.microsoft.com/office/drawing/2014/main" id="{1087F626-13A6-43A9-AFA0-C52C0A888447}"/>
              </a:ext>
            </a:extLst>
          </p:cNvPr>
          <p:cNvSpPr txBox="1"/>
          <p:nvPr/>
        </p:nvSpPr>
        <p:spPr>
          <a:xfrm>
            <a:off x="1109771" y="1923293"/>
            <a:ext cx="4190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美容广告方式</a:t>
            </a:r>
            <a:endParaRPr lang="zh-TW" altLang="en-US" sz="4400" dirty="0">
              <a:solidFill>
                <a:srgbClr val="F082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0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11434445" y="305435"/>
            <a:ext cx="462409" cy="365125"/>
          </a:xfrm>
        </p:spPr>
        <p:txBody>
          <a:bodyPr/>
          <a:lstStyle/>
          <a:p>
            <a:fld id="{A0EDBECA-CDE6-495F-A757-2080B827131C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068320" y="482258"/>
            <a:ext cx="6945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中國</a:t>
            </a:r>
            <a:r>
              <a:rPr lang="zh-TW" altLang="en-US" sz="4400" b="1" dirty="0">
                <a:solidFill>
                  <a:srgbClr val="F08220"/>
                </a:solidFill>
              </a:rPr>
              <a:t>美妝線上廣告營銷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產業</a:t>
            </a:r>
            <a:endParaRPr lang="zh-TW" altLang="en-US" sz="4400" dirty="0">
              <a:solidFill>
                <a:srgbClr val="F0822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3691874" y="1177469"/>
            <a:ext cx="4787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</a:rPr>
              <a:t>網紅經濟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</a:rPr>
              <a:t>名人效應</a:t>
            </a:r>
            <a:endParaRPr lang="en-US" altLang="zh-TW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9754" y="5695814"/>
            <a:ext cx="4787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</a:rPr>
              <a:t>久久妹妹 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TW" sz="1400" dirty="0"/>
              <a:t>752723</a:t>
            </a:r>
            <a:r>
              <a:rPr lang="zh-TW" altLang="en-US" sz="1400" dirty="0"/>
              <a:t>粉絲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16" name="橢圓 15"/>
          <p:cNvSpPr/>
          <p:nvPr/>
        </p:nvSpPr>
        <p:spPr>
          <a:xfrm>
            <a:off x="10014160" y="1306175"/>
            <a:ext cx="947754" cy="85725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3415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03"/>
          <a:stretch/>
        </p:blipFill>
        <p:spPr>
          <a:xfrm>
            <a:off x="0" y="4867656"/>
            <a:ext cx="12197380" cy="198018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73198" y="2197893"/>
            <a:ext cx="9245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</a:rPr>
              <a:t>Thanks For </a:t>
            </a:r>
            <a:r>
              <a:rPr lang="en-US" altLang="zh-TW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Your Listening</a:t>
            </a:r>
            <a:endParaRPr lang="zh-TW" alt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643576"/>
      </p:ext>
    </p:extLst>
  </p:cSld>
  <p:clrMapOvr>
    <a:masterClrMapping/>
  </p:clrMapOvr>
  <p:transition spd="slow">
    <p:strips dir="rd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2575</TotalTime>
  <Words>97</Words>
  <Application>Microsoft Office PowerPoint</Application>
  <PresentationFormat>Widescreen</PresentationFormat>
  <Paragraphs>28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新細明體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陳昱安</dc:creator>
  <cp:lastModifiedBy>CHING WEN JUN</cp:lastModifiedBy>
  <cp:revision>116</cp:revision>
  <dcterms:created xsi:type="dcterms:W3CDTF">2017-01-01T09:47:56Z</dcterms:created>
  <dcterms:modified xsi:type="dcterms:W3CDTF">2017-08-08T15:11:13Z</dcterms:modified>
</cp:coreProperties>
</file>