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1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9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47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2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6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61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667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5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65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57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40FE9-0A8B-4F1F-A768-206D3479CA3A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23C2E-DACE-4C20-B117-61DE2D3445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77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終極算法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機器學習和人工智能，如何重塑世界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第七章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類推學派，像什麼就是什麼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報告者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清大動機碩二王威翔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05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第七章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類推學派，像什麼就是什麼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669" y="1825625"/>
            <a:ext cx="12017827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核心概念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機器人學習的數學演算法，以最近鄰算法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nearest–neighbor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的高效率計算，支持向量機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(Support vector machines,</a:t>
            </a:r>
            <a:r>
              <a:rPr lang="zh-TW" altLang="en-US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SVM)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的數學精密性以及類比推理的靈活性結合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完美另一半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以最近鄰算法的方式，將資料，簡潔快速地做區分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照片辨識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數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災難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當資料量越大，容易混雜不相干的項目，造成區分誤差</a:t>
            </a:r>
            <a:endParaRPr lang="en-US" altLang="zh-TW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空中災滅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以支持向量機，修正最近鄰算法的結果，得到更加平緩的邊界</a:t>
            </a: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爬上梯子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類比推理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在已發現的相似基礎</a:t>
            </a:r>
            <a:r>
              <a:rPr lang="zh-CN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推導出新東西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音樂創作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起床啦</a:t>
            </a:r>
            <a:r>
              <a:rPr lang="en-US" altLang="zh-TW" smtClean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章節結語</a:t>
            </a:r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62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178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終極算法—機器學習和人工智能，如何重塑世界</vt:lpstr>
      <vt:lpstr>第七章—類推學派，像什麼就是什麼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終極算法—機器學習和人工智能，如何重塑世界</dc:title>
  <dc:creator>user</dc:creator>
  <cp:lastModifiedBy>user</cp:lastModifiedBy>
  <cp:revision>7</cp:revision>
  <dcterms:created xsi:type="dcterms:W3CDTF">2017-08-02T01:19:42Z</dcterms:created>
  <dcterms:modified xsi:type="dcterms:W3CDTF">2017-08-02T01:59:49Z</dcterms:modified>
</cp:coreProperties>
</file>