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67" r:id="rId3"/>
    <p:sldId id="268" r:id="rId4"/>
    <p:sldId id="262" r:id="rId5"/>
    <p:sldId id="261" r:id="rId6"/>
    <p:sldId id="264" r:id="rId7"/>
    <p:sldId id="265" r:id="rId8"/>
    <p:sldId id="269" r:id="rId9"/>
    <p:sldId id="270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15" autoAdjust="0"/>
  </p:normalViewPr>
  <p:slideViewPr>
    <p:cSldViewPr snapToGrid="0">
      <p:cViewPr>
        <p:scale>
          <a:sx n="50" d="100"/>
          <a:sy n="50" d="100"/>
        </p:scale>
        <p:origin x="190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D9687F-DC32-41BF-AF52-5E002516FCAF}" type="doc">
      <dgm:prSet loTypeId="urn:microsoft.com/office/officeart/2005/8/layout/hierarchy3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099B0C03-3A10-4725-8FFD-9FE82B76F6A6}">
      <dgm:prSet phldrT="[文字]" custT="1"/>
      <dgm:spPr/>
      <dgm:t>
        <a:bodyPr/>
        <a:lstStyle/>
        <a:p>
          <a:r>
            <a:rPr lang="en-US" altLang="zh-TW" sz="2400" dirty="0" smtClean="0">
              <a:latin typeface="+mn-lt"/>
            </a:rPr>
            <a:t>What do you look at in all this, and when?</a:t>
          </a:r>
          <a:endParaRPr lang="zh-TW" altLang="en-US" sz="2400" dirty="0">
            <a:latin typeface="+mn-lt"/>
          </a:endParaRPr>
        </a:p>
      </dgm:t>
    </dgm:pt>
    <dgm:pt modelId="{41AEACFA-A760-4F74-BAD5-286682DC366C}" type="parTrans" cxnId="{39FA1C52-28F9-4089-B657-663AB9C38C97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62CBF3D0-E58E-42F3-AA85-4F20A6CF7C3A}" type="sibTrans" cxnId="{39FA1C52-28F9-4089-B657-663AB9C38C97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573E2B3F-8F6B-4FA8-9BFF-E484E6EA172D}">
      <dgm:prSet phldrT="[文字]" custT="1"/>
      <dgm:spPr/>
      <dgm:t>
        <a:bodyPr/>
        <a:lstStyle/>
        <a:p>
          <a:r>
            <a:rPr lang="en-US" altLang="zh-TW" sz="1400" b="1" dirty="0" smtClean="0">
              <a:latin typeface="+mn-lt"/>
            </a:rPr>
            <a:t>Looking at Your Calendar First</a:t>
          </a:r>
        </a:p>
        <a:p>
          <a:r>
            <a:rPr lang="en-US" altLang="zh-TW" sz="1400" b="1" dirty="0" smtClean="0">
              <a:latin typeface="+mn-lt"/>
            </a:rPr>
            <a:t>. . . Then Your Action Lists</a:t>
          </a:r>
          <a:endParaRPr lang="zh-TW" altLang="en-US" sz="1400" dirty="0">
            <a:latin typeface="+mn-lt"/>
          </a:endParaRPr>
        </a:p>
      </dgm:t>
    </dgm:pt>
    <dgm:pt modelId="{72187D31-FE04-4335-BD2C-49DAFA5725FB}" type="parTrans" cxnId="{44948029-115A-42EC-8F09-C754B51912E1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BD94F1EA-0BEA-4CE3-9690-BE024EFB0E96}" type="sibTrans" cxnId="{44948029-115A-42EC-8F09-C754B51912E1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BA9498BF-4B0C-43E8-8618-54299D09E80B}">
      <dgm:prSet phldrT="[文字]"/>
      <dgm:spPr/>
      <dgm:t>
        <a:bodyPr/>
        <a:lstStyle/>
        <a:p>
          <a:r>
            <a:rPr lang="en-US" altLang="zh-TW" b="1" dirty="0" smtClean="0">
              <a:latin typeface="+mn-lt"/>
            </a:rPr>
            <a:t>The Right Review in the Right Context</a:t>
          </a:r>
          <a:endParaRPr lang="zh-TW" altLang="en-US" dirty="0">
            <a:latin typeface="+mn-lt"/>
          </a:endParaRPr>
        </a:p>
      </dgm:t>
    </dgm:pt>
    <dgm:pt modelId="{9E9A85D4-5DC9-4F22-A0B3-FFB02645C20B}" type="parTrans" cxnId="{25835373-DB3E-42A0-B733-7207BE3096DC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DE12C430-38EF-40AB-997A-C96715E7E93D}" type="sibTrans" cxnId="{25835373-DB3E-42A0-B733-7207BE3096DC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F808AC14-309F-4739-AEDA-875D74026F2B}">
      <dgm:prSet phldrT="[文字]" custT="1"/>
      <dgm:spPr/>
      <dgm:t>
        <a:bodyPr/>
        <a:lstStyle/>
        <a:p>
          <a:r>
            <a:rPr lang="en-US" altLang="zh-TW" sz="2400" dirty="0" smtClean="0">
              <a:latin typeface="+mn-lt"/>
            </a:rPr>
            <a:t>What do you need to do, and how often?</a:t>
          </a:r>
          <a:endParaRPr lang="zh-TW" altLang="en-US" sz="2400" dirty="0">
            <a:latin typeface="+mn-lt"/>
          </a:endParaRPr>
        </a:p>
      </dgm:t>
    </dgm:pt>
    <dgm:pt modelId="{B281930D-24DD-4E4A-889C-44435F65E24B}" type="parTrans" cxnId="{78A01CFF-1D95-4B24-9561-D5A3CD292CB2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E727113E-D2F9-46B9-AF58-E4750CEC0D1A}" type="sibTrans" cxnId="{78A01CFF-1D95-4B24-9561-D5A3CD292CB2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16A5DEB5-567A-4911-9834-180E0C58435E}">
      <dgm:prSet phldrT="[文字]"/>
      <dgm:spPr/>
      <dgm:t>
        <a:bodyPr/>
        <a:lstStyle/>
        <a:p>
          <a:r>
            <a:rPr lang="en-US" altLang="zh-TW" b="1" dirty="0" smtClean="0">
              <a:latin typeface="+mn-lt"/>
            </a:rPr>
            <a:t>Weekly Review and </a:t>
          </a:r>
          <a:r>
            <a:rPr lang="en-US" altLang="zh-TW" dirty="0" smtClean="0">
              <a:latin typeface="+mn-lt"/>
            </a:rPr>
            <a:t>get</a:t>
          </a:r>
        </a:p>
        <a:p>
          <a:r>
            <a:rPr lang="en-US" altLang="zh-TW" dirty="0" smtClean="0">
              <a:latin typeface="+mn-lt"/>
            </a:rPr>
            <a:t>your head empty again.</a:t>
          </a:r>
          <a:endParaRPr lang="zh-TW" altLang="en-US" dirty="0">
            <a:latin typeface="+mn-lt"/>
          </a:endParaRPr>
        </a:p>
      </dgm:t>
    </dgm:pt>
    <dgm:pt modelId="{E3CBEFF8-7D88-43D0-9AEA-7B7F4E3A009A}" type="parTrans" cxnId="{1A5A2A89-043B-4948-AAC8-6354259D4361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8DCD36A0-2EE6-45CD-A6FC-5AA5EAB78D56}" type="sibTrans" cxnId="{1A5A2A89-043B-4948-AAC8-6354259D4361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0B478791-1979-4B2B-AC35-278D4BF3D55D}">
      <dgm:prSet phldrT="[文字]"/>
      <dgm:spPr/>
      <dgm:t>
        <a:bodyPr/>
        <a:lstStyle/>
        <a:p>
          <a:r>
            <a:rPr lang="en-US" altLang="zh-TW" b="1" dirty="0" smtClean="0">
              <a:latin typeface="+mn-lt"/>
            </a:rPr>
            <a:t>Five phases of workflow management</a:t>
          </a:r>
          <a:r>
            <a:rPr lang="en-US" altLang="zh-TW" dirty="0" smtClean="0">
              <a:latin typeface="+mn-lt"/>
            </a:rPr>
            <a:t>—</a:t>
          </a:r>
        </a:p>
        <a:p>
          <a:r>
            <a:rPr lang="en-US" altLang="zh-TW" dirty="0" smtClean="0">
              <a:latin typeface="+mn-lt"/>
            </a:rPr>
            <a:t>collecting, processing, organizing, and reviewing all your outstanding involvements</a:t>
          </a:r>
          <a:endParaRPr lang="zh-TW" altLang="en-US" dirty="0">
            <a:latin typeface="+mn-lt"/>
          </a:endParaRPr>
        </a:p>
      </dgm:t>
    </dgm:pt>
    <dgm:pt modelId="{99EEC1A9-D255-4388-B5E9-71D9A86CAD0C}" type="parTrans" cxnId="{394E01B5-4C88-48DB-89C6-0129F1409E22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06D35685-5688-4B9C-A84A-33A69562278C}" type="sibTrans" cxnId="{394E01B5-4C88-48DB-89C6-0129F1409E22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5F64601E-32B3-4CF0-8E12-9BE9709AC260}" type="pres">
      <dgm:prSet presAssocID="{E5D9687F-DC32-41BF-AF52-5E002516FCA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DF6E7B1-D7B3-47E9-A267-E7858C1483D5}" type="pres">
      <dgm:prSet presAssocID="{099B0C03-3A10-4725-8FFD-9FE82B76F6A6}" presName="root" presStyleCnt="0"/>
      <dgm:spPr/>
    </dgm:pt>
    <dgm:pt modelId="{36462D9C-2843-4771-93F2-180F3DA220B8}" type="pres">
      <dgm:prSet presAssocID="{099B0C03-3A10-4725-8FFD-9FE82B76F6A6}" presName="rootComposite" presStyleCnt="0"/>
      <dgm:spPr/>
    </dgm:pt>
    <dgm:pt modelId="{A85FEBD1-D09D-4432-9438-8BE755F806DD}" type="pres">
      <dgm:prSet presAssocID="{099B0C03-3A10-4725-8FFD-9FE82B76F6A6}" presName="rootText" presStyleLbl="node1" presStyleIdx="0" presStyleCnt="2"/>
      <dgm:spPr/>
      <dgm:t>
        <a:bodyPr/>
        <a:lstStyle/>
        <a:p>
          <a:endParaRPr lang="zh-TW" altLang="en-US"/>
        </a:p>
      </dgm:t>
    </dgm:pt>
    <dgm:pt modelId="{49B63A13-0C5A-4C20-9157-6787D6E21E1C}" type="pres">
      <dgm:prSet presAssocID="{099B0C03-3A10-4725-8FFD-9FE82B76F6A6}" presName="rootConnector" presStyleLbl="node1" presStyleIdx="0" presStyleCnt="2"/>
      <dgm:spPr/>
    </dgm:pt>
    <dgm:pt modelId="{FFC54FCC-A00D-49DE-A5FB-D9C4C51E4DE9}" type="pres">
      <dgm:prSet presAssocID="{099B0C03-3A10-4725-8FFD-9FE82B76F6A6}" presName="childShape" presStyleCnt="0"/>
      <dgm:spPr/>
    </dgm:pt>
    <dgm:pt modelId="{3E7D8907-040E-4BC8-A60C-9DCF2B6B777E}" type="pres">
      <dgm:prSet presAssocID="{72187D31-FE04-4335-BD2C-49DAFA5725FB}" presName="Name13" presStyleLbl="parChTrans1D2" presStyleIdx="0" presStyleCnt="4"/>
      <dgm:spPr/>
    </dgm:pt>
    <dgm:pt modelId="{4EA793B0-DA71-4C53-9AF8-DDD1DE13EC56}" type="pres">
      <dgm:prSet presAssocID="{573E2B3F-8F6B-4FA8-9BFF-E484E6EA172D}" presName="childText" presStyleLbl="bgAcc1" presStyleIdx="0" presStyleCnt="4" custScaleX="11027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7E28419-543F-44C4-B07B-200E57190CE8}" type="pres">
      <dgm:prSet presAssocID="{9E9A85D4-5DC9-4F22-A0B3-FFB02645C20B}" presName="Name13" presStyleLbl="parChTrans1D2" presStyleIdx="1" presStyleCnt="4"/>
      <dgm:spPr/>
    </dgm:pt>
    <dgm:pt modelId="{B1DCC7D6-1AF5-4916-BA4C-F7F5D068895F}" type="pres">
      <dgm:prSet presAssocID="{BA9498BF-4B0C-43E8-8618-54299D09E80B}" presName="childText" presStyleLbl="bgAcc1" presStyleIdx="1" presStyleCnt="4" custScaleX="11027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4E21E8-4676-4F7B-BF42-FEECCFF7F36C}" type="pres">
      <dgm:prSet presAssocID="{F808AC14-309F-4739-AEDA-875D74026F2B}" presName="root" presStyleCnt="0"/>
      <dgm:spPr/>
    </dgm:pt>
    <dgm:pt modelId="{C9EE3818-5E60-4E5B-9014-EC18645269B4}" type="pres">
      <dgm:prSet presAssocID="{F808AC14-309F-4739-AEDA-875D74026F2B}" presName="rootComposite" presStyleCnt="0"/>
      <dgm:spPr/>
    </dgm:pt>
    <dgm:pt modelId="{F87E1A7A-5FDB-4712-AB28-7628138F19A6}" type="pres">
      <dgm:prSet presAssocID="{F808AC14-309F-4739-AEDA-875D74026F2B}" presName="rootText" presStyleLbl="node1" presStyleIdx="1" presStyleCnt="2"/>
      <dgm:spPr/>
      <dgm:t>
        <a:bodyPr/>
        <a:lstStyle/>
        <a:p>
          <a:endParaRPr lang="zh-TW" altLang="en-US"/>
        </a:p>
      </dgm:t>
    </dgm:pt>
    <dgm:pt modelId="{3A1DB785-4679-4F53-9E52-C65550932DCC}" type="pres">
      <dgm:prSet presAssocID="{F808AC14-309F-4739-AEDA-875D74026F2B}" presName="rootConnector" presStyleLbl="node1" presStyleIdx="1" presStyleCnt="2"/>
      <dgm:spPr/>
    </dgm:pt>
    <dgm:pt modelId="{8570BEF6-5D8B-415F-B07F-D02E7F6F2FDE}" type="pres">
      <dgm:prSet presAssocID="{F808AC14-309F-4739-AEDA-875D74026F2B}" presName="childShape" presStyleCnt="0"/>
      <dgm:spPr/>
    </dgm:pt>
    <dgm:pt modelId="{4184DEDA-07F3-44F7-959E-0ABEAC071A42}" type="pres">
      <dgm:prSet presAssocID="{E3CBEFF8-7D88-43D0-9AEA-7B7F4E3A009A}" presName="Name13" presStyleLbl="parChTrans1D2" presStyleIdx="2" presStyleCnt="4"/>
      <dgm:spPr/>
    </dgm:pt>
    <dgm:pt modelId="{9AAB377D-451A-49CF-9459-DDD7A3645676}" type="pres">
      <dgm:prSet presAssocID="{16A5DEB5-567A-4911-9834-180E0C58435E}" presName="childText" presStyleLbl="bgAcc1" presStyleIdx="2" presStyleCnt="4" custScaleX="11027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D3B1D99-BC6E-4371-9DB6-639B2C2AD238}" type="pres">
      <dgm:prSet presAssocID="{99EEC1A9-D255-4388-B5E9-71D9A86CAD0C}" presName="Name13" presStyleLbl="parChTrans1D2" presStyleIdx="3" presStyleCnt="4"/>
      <dgm:spPr/>
    </dgm:pt>
    <dgm:pt modelId="{4093F57B-5607-4C55-8445-9638BE409340}" type="pres">
      <dgm:prSet presAssocID="{0B478791-1979-4B2B-AC35-278D4BF3D55D}" presName="childText" presStyleLbl="bgAcc1" presStyleIdx="3" presStyleCnt="4" custScaleX="11027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DBABF1E-187C-49C1-AE6D-7EC7A8DF566F}" type="presOf" srcId="{BA9498BF-4B0C-43E8-8618-54299D09E80B}" destId="{B1DCC7D6-1AF5-4916-BA4C-F7F5D068895F}" srcOrd="0" destOrd="0" presId="urn:microsoft.com/office/officeart/2005/8/layout/hierarchy3"/>
    <dgm:cxn modelId="{C3EF369A-B857-4FC2-AE54-1F04B4051A55}" type="presOf" srcId="{F808AC14-309F-4739-AEDA-875D74026F2B}" destId="{F87E1A7A-5FDB-4712-AB28-7628138F19A6}" srcOrd="0" destOrd="0" presId="urn:microsoft.com/office/officeart/2005/8/layout/hierarchy3"/>
    <dgm:cxn modelId="{742497B9-1065-4187-AFDE-58C74862E0CE}" type="presOf" srcId="{99EEC1A9-D255-4388-B5E9-71D9A86CAD0C}" destId="{CD3B1D99-BC6E-4371-9DB6-639B2C2AD238}" srcOrd="0" destOrd="0" presId="urn:microsoft.com/office/officeart/2005/8/layout/hierarchy3"/>
    <dgm:cxn modelId="{25835373-DB3E-42A0-B733-7207BE3096DC}" srcId="{099B0C03-3A10-4725-8FFD-9FE82B76F6A6}" destId="{BA9498BF-4B0C-43E8-8618-54299D09E80B}" srcOrd="1" destOrd="0" parTransId="{9E9A85D4-5DC9-4F22-A0B3-FFB02645C20B}" sibTransId="{DE12C430-38EF-40AB-997A-C96715E7E93D}"/>
    <dgm:cxn modelId="{44948029-115A-42EC-8F09-C754B51912E1}" srcId="{099B0C03-3A10-4725-8FFD-9FE82B76F6A6}" destId="{573E2B3F-8F6B-4FA8-9BFF-E484E6EA172D}" srcOrd="0" destOrd="0" parTransId="{72187D31-FE04-4335-BD2C-49DAFA5725FB}" sibTransId="{BD94F1EA-0BEA-4CE3-9690-BE024EFB0E96}"/>
    <dgm:cxn modelId="{78A01CFF-1D95-4B24-9561-D5A3CD292CB2}" srcId="{E5D9687F-DC32-41BF-AF52-5E002516FCAF}" destId="{F808AC14-309F-4739-AEDA-875D74026F2B}" srcOrd="1" destOrd="0" parTransId="{B281930D-24DD-4E4A-889C-44435F65E24B}" sibTransId="{E727113E-D2F9-46B9-AF58-E4750CEC0D1A}"/>
    <dgm:cxn modelId="{70C5C629-0D9B-4C61-B36A-A24B4A084AA0}" type="presOf" srcId="{573E2B3F-8F6B-4FA8-9BFF-E484E6EA172D}" destId="{4EA793B0-DA71-4C53-9AF8-DDD1DE13EC56}" srcOrd="0" destOrd="0" presId="urn:microsoft.com/office/officeart/2005/8/layout/hierarchy3"/>
    <dgm:cxn modelId="{39FA1C52-28F9-4089-B657-663AB9C38C97}" srcId="{E5D9687F-DC32-41BF-AF52-5E002516FCAF}" destId="{099B0C03-3A10-4725-8FFD-9FE82B76F6A6}" srcOrd="0" destOrd="0" parTransId="{41AEACFA-A760-4F74-BAD5-286682DC366C}" sibTransId="{62CBF3D0-E58E-42F3-AA85-4F20A6CF7C3A}"/>
    <dgm:cxn modelId="{2122A223-AA81-485A-A239-0ACAA10780B1}" type="presOf" srcId="{16A5DEB5-567A-4911-9834-180E0C58435E}" destId="{9AAB377D-451A-49CF-9459-DDD7A3645676}" srcOrd="0" destOrd="0" presId="urn:microsoft.com/office/officeart/2005/8/layout/hierarchy3"/>
    <dgm:cxn modelId="{864A3149-C476-40C2-BE18-79B401029A71}" type="presOf" srcId="{9E9A85D4-5DC9-4F22-A0B3-FFB02645C20B}" destId="{57E28419-543F-44C4-B07B-200E57190CE8}" srcOrd="0" destOrd="0" presId="urn:microsoft.com/office/officeart/2005/8/layout/hierarchy3"/>
    <dgm:cxn modelId="{036B11A3-CCAE-43A8-85C0-A8B757F67408}" type="presOf" srcId="{E3CBEFF8-7D88-43D0-9AEA-7B7F4E3A009A}" destId="{4184DEDA-07F3-44F7-959E-0ABEAC071A42}" srcOrd="0" destOrd="0" presId="urn:microsoft.com/office/officeart/2005/8/layout/hierarchy3"/>
    <dgm:cxn modelId="{B9B82DFA-2CD8-448E-8176-03E3A936A1D8}" type="presOf" srcId="{72187D31-FE04-4335-BD2C-49DAFA5725FB}" destId="{3E7D8907-040E-4BC8-A60C-9DCF2B6B777E}" srcOrd="0" destOrd="0" presId="urn:microsoft.com/office/officeart/2005/8/layout/hierarchy3"/>
    <dgm:cxn modelId="{B0D49261-131B-4BDC-A41C-2CF246B2A5F1}" type="presOf" srcId="{E5D9687F-DC32-41BF-AF52-5E002516FCAF}" destId="{5F64601E-32B3-4CF0-8E12-9BE9709AC260}" srcOrd="0" destOrd="0" presId="urn:microsoft.com/office/officeart/2005/8/layout/hierarchy3"/>
    <dgm:cxn modelId="{80C980C5-347C-49DA-A3F4-F00D4EB0C762}" type="presOf" srcId="{0B478791-1979-4B2B-AC35-278D4BF3D55D}" destId="{4093F57B-5607-4C55-8445-9638BE409340}" srcOrd="0" destOrd="0" presId="urn:microsoft.com/office/officeart/2005/8/layout/hierarchy3"/>
    <dgm:cxn modelId="{8AFAE9D1-168C-4475-A0DC-54B71A07C0EC}" type="presOf" srcId="{099B0C03-3A10-4725-8FFD-9FE82B76F6A6}" destId="{49B63A13-0C5A-4C20-9157-6787D6E21E1C}" srcOrd="1" destOrd="0" presId="urn:microsoft.com/office/officeart/2005/8/layout/hierarchy3"/>
    <dgm:cxn modelId="{59A6A5EB-CAC4-4730-A4D0-7F13F4A652F1}" type="presOf" srcId="{F808AC14-309F-4739-AEDA-875D74026F2B}" destId="{3A1DB785-4679-4F53-9E52-C65550932DCC}" srcOrd="1" destOrd="0" presId="urn:microsoft.com/office/officeart/2005/8/layout/hierarchy3"/>
    <dgm:cxn modelId="{FE9FD403-362C-4BEF-BEB6-0BD61F196BE8}" type="presOf" srcId="{099B0C03-3A10-4725-8FFD-9FE82B76F6A6}" destId="{A85FEBD1-D09D-4432-9438-8BE755F806DD}" srcOrd="0" destOrd="0" presId="urn:microsoft.com/office/officeart/2005/8/layout/hierarchy3"/>
    <dgm:cxn modelId="{1A5A2A89-043B-4948-AAC8-6354259D4361}" srcId="{F808AC14-309F-4739-AEDA-875D74026F2B}" destId="{16A5DEB5-567A-4911-9834-180E0C58435E}" srcOrd="0" destOrd="0" parTransId="{E3CBEFF8-7D88-43D0-9AEA-7B7F4E3A009A}" sibTransId="{8DCD36A0-2EE6-45CD-A6FC-5AA5EAB78D56}"/>
    <dgm:cxn modelId="{394E01B5-4C88-48DB-89C6-0129F1409E22}" srcId="{F808AC14-309F-4739-AEDA-875D74026F2B}" destId="{0B478791-1979-4B2B-AC35-278D4BF3D55D}" srcOrd="1" destOrd="0" parTransId="{99EEC1A9-D255-4388-B5E9-71D9A86CAD0C}" sibTransId="{06D35685-5688-4B9C-A84A-33A69562278C}"/>
    <dgm:cxn modelId="{1D39756D-986C-48AA-BF41-DED5F4D7B2FB}" type="presParOf" srcId="{5F64601E-32B3-4CF0-8E12-9BE9709AC260}" destId="{6DF6E7B1-D7B3-47E9-A267-E7858C1483D5}" srcOrd="0" destOrd="0" presId="urn:microsoft.com/office/officeart/2005/8/layout/hierarchy3"/>
    <dgm:cxn modelId="{E6369BC4-A39A-4892-AA48-FB5386D330BC}" type="presParOf" srcId="{6DF6E7B1-D7B3-47E9-A267-E7858C1483D5}" destId="{36462D9C-2843-4771-93F2-180F3DA220B8}" srcOrd="0" destOrd="0" presId="urn:microsoft.com/office/officeart/2005/8/layout/hierarchy3"/>
    <dgm:cxn modelId="{91FA9D61-B7AA-46C3-A09B-22C8C619162E}" type="presParOf" srcId="{36462D9C-2843-4771-93F2-180F3DA220B8}" destId="{A85FEBD1-D09D-4432-9438-8BE755F806DD}" srcOrd="0" destOrd="0" presId="urn:microsoft.com/office/officeart/2005/8/layout/hierarchy3"/>
    <dgm:cxn modelId="{4DC569DE-F0DA-425E-ABD2-13437280B8E4}" type="presParOf" srcId="{36462D9C-2843-4771-93F2-180F3DA220B8}" destId="{49B63A13-0C5A-4C20-9157-6787D6E21E1C}" srcOrd="1" destOrd="0" presId="urn:microsoft.com/office/officeart/2005/8/layout/hierarchy3"/>
    <dgm:cxn modelId="{3AE0ACB9-2CE5-4F3D-9B06-6D99764C221F}" type="presParOf" srcId="{6DF6E7B1-D7B3-47E9-A267-E7858C1483D5}" destId="{FFC54FCC-A00D-49DE-A5FB-D9C4C51E4DE9}" srcOrd="1" destOrd="0" presId="urn:microsoft.com/office/officeart/2005/8/layout/hierarchy3"/>
    <dgm:cxn modelId="{BF2527F9-29A3-4565-B78F-A662BC53475D}" type="presParOf" srcId="{FFC54FCC-A00D-49DE-A5FB-D9C4C51E4DE9}" destId="{3E7D8907-040E-4BC8-A60C-9DCF2B6B777E}" srcOrd="0" destOrd="0" presId="urn:microsoft.com/office/officeart/2005/8/layout/hierarchy3"/>
    <dgm:cxn modelId="{62FCA30D-2B09-4CFF-BBE9-62638DED794E}" type="presParOf" srcId="{FFC54FCC-A00D-49DE-A5FB-D9C4C51E4DE9}" destId="{4EA793B0-DA71-4C53-9AF8-DDD1DE13EC56}" srcOrd="1" destOrd="0" presId="urn:microsoft.com/office/officeart/2005/8/layout/hierarchy3"/>
    <dgm:cxn modelId="{3AEFE2FA-6314-457F-9066-223094C8B2D3}" type="presParOf" srcId="{FFC54FCC-A00D-49DE-A5FB-D9C4C51E4DE9}" destId="{57E28419-543F-44C4-B07B-200E57190CE8}" srcOrd="2" destOrd="0" presId="urn:microsoft.com/office/officeart/2005/8/layout/hierarchy3"/>
    <dgm:cxn modelId="{E85BECD3-ABC0-4A82-90F6-96E86F754C8A}" type="presParOf" srcId="{FFC54FCC-A00D-49DE-A5FB-D9C4C51E4DE9}" destId="{B1DCC7D6-1AF5-4916-BA4C-F7F5D068895F}" srcOrd="3" destOrd="0" presId="urn:microsoft.com/office/officeart/2005/8/layout/hierarchy3"/>
    <dgm:cxn modelId="{610BCEB0-3D89-4C8F-AB2A-281FD0964D79}" type="presParOf" srcId="{5F64601E-32B3-4CF0-8E12-9BE9709AC260}" destId="{9E4E21E8-4676-4F7B-BF42-FEECCFF7F36C}" srcOrd="1" destOrd="0" presId="urn:microsoft.com/office/officeart/2005/8/layout/hierarchy3"/>
    <dgm:cxn modelId="{C7F8EE5B-0E25-4C8E-BDC7-A3B0CE67B8D5}" type="presParOf" srcId="{9E4E21E8-4676-4F7B-BF42-FEECCFF7F36C}" destId="{C9EE3818-5E60-4E5B-9014-EC18645269B4}" srcOrd="0" destOrd="0" presId="urn:microsoft.com/office/officeart/2005/8/layout/hierarchy3"/>
    <dgm:cxn modelId="{C5FDBB93-98EF-4EAC-9CB9-9AACE2824D7B}" type="presParOf" srcId="{C9EE3818-5E60-4E5B-9014-EC18645269B4}" destId="{F87E1A7A-5FDB-4712-AB28-7628138F19A6}" srcOrd="0" destOrd="0" presId="urn:microsoft.com/office/officeart/2005/8/layout/hierarchy3"/>
    <dgm:cxn modelId="{37694BE7-8D50-4DB9-8617-699B95621F6D}" type="presParOf" srcId="{C9EE3818-5E60-4E5B-9014-EC18645269B4}" destId="{3A1DB785-4679-4F53-9E52-C65550932DCC}" srcOrd="1" destOrd="0" presId="urn:microsoft.com/office/officeart/2005/8/layout/hierarchy3"/>
    <dgm:cxn modelId="{3D918150-460C-411D-B49A-65E6DBC45630}" type="presParOf" srcId="{9E4E21E8-4676-4F7B-BF42-FEECCFF7F36C}" destId="{8570BEF6-5D8B-415F-B07F-D02E7F6F2FDE}" srcOrd="1" destOrd="0" presId="urn:microsoft.com/office/officeart/2005/8/layout/hierarchy3"/>
    <dgm:cxn modelId="{1D864B1E-DF38-4C2E-9B41-C8B87570FF43}" type="presParOf" srcId="{8570BEF6-5D8B-415F-B07F-D02E7F6F2FDE}" destId="{4184DEDA-07F3-44F7-959E-0ABEAC071A42}" srcOrd="0" destOrd="0" presId="urn:microsoft.com/office/officeart/2005/8/layout/hierarchy3"/>
    <dgm:cxn modelId="{D4739A89-5242-4AFE-AC74-F8191B95A3BA}" type="presParOf" srcId="{8570BEF6-5D8B-415F-B07F-D02E7F6F2FDE}" destId="{9AAB377D-451A-49CF-9459-DDD7A3645676}" srcOrd="1" destOrd="0" presId="urn:microsoft.com/office/officeart/2005/8/layout/hierarchy3"/>
    <dgm:cxn modelId="{3A3E3A5E-DB93-48CC-9C4E-F9BF85B0D8A8}" type="presParOf" srcId="{8570BEF6-5D8B-415F-B07F-D02E7F6F2FDE}" destId="{CD3B1D99-BC6E-4371-9DB6-639B2C2AD238}" srcOrd="2" destOrd="0" presId="urn:microsoft.com/office/officeart/2005/8/layout/hierarchy3"/>
    <dgm:cxn modelId="{ACBD7C8C-5ABB-4AAB-A930-CD04B01C8219}" type="presParOf" srcId="{8570BEF6-5D8B-415F-B07F-D02E7F6F2FDE}" destId="{4093F57B-5607-4C55-8445-9638BE409340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DD622D-E916-433A-AB15-C186932A78CB}" type="doc">
      <dgm:prSet loTypeId="urn:microsoft.com/office/officeart/2005/8/layout/chevron2" loCatId="process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F8C372B8-AC45-423E-9B3F-D7A5C6567AA6}">
      <dgm:prSet phldrT="[文字]"/>
      <dgm:spPr/>
      <dgm:t>
        <a:bodyPr/>
        <a:lstStyle/>
        <a:p>
          <a:r>
            <a:rPr lang="en-US" altLang="zh-TW" i="1" dirty="0" smtClean="0">
              <a:latin typeface="+mn-lt"/>
            </a:rPr>
            <a:t>Loose Papers</a:t>
          </a:r>
          <a:endParaRPr lang="zh-TW" altLang="en-US" dirty="0">
            <a:latin typeface="+mn-lt"/>
          </a:endParaRPr>
        </a:p>
      </dgm:t>
    </dgm:pt>
    <dgm:pt modelId="{E4D0B0E8-5F8E-4ACE-9782-203B2F378C3A}" type="parTrans" cxnId="{DB8516CA-1D03-4381-9940-95D06786C1C3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794A9D92-A601-4C3B-A94C-A00000DA2AD9}" type="sibTrans" cxnId="{DB8516CA-1D03-4381-9940-95D06786C1C3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676C2AB3-B8C0-4178-94C1-E83F48B46FDD}">
      <dgm:prSet phldrT="[文字]"/>
      <dgm:spPr/>
      <dgm:t>
        <a:bodyPr/>
        <a:lstStyle/>
        <a:p>
          <a:r>
            <a:rPr lang="en-US" altLang="zh-TW" dirty="0" smtClean="0">
              <a:latin typeface="+mn-lt"/>
            </a:rPr>
            <a:t>Pull out all miscellaneous scraps of paper, business cards, receipts, and so on.</a:t>
          </a:r>
          <a:endParaRPr lang="zh-TW" altLang="en-US" dirty="0">
            <a:latin typeface="+mn-lt"/>
          </a:endParaRPr>
        </a:p>
      </dgm:t>
    </dgm:pt>
    <dgm:pt modelId="{A2F750DC-9C2D-4DAF-91DE-DE658D7CD3E6}" type="parTrans" cxnId="{08DA6C89-3ADC-447B-AE6E-C022BECEF009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27A9490D-5E5D-4928-933F-3D4D2981832A}" type="sibTrans" cxnId="{08DA6C89-3ADC-447B-AE6E-C022BECEF009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F6B1F367-ACF6-430F-9130-38B4464555F4}">
      <dgm:prSet phldrT="[文字]"/>
      <dgm:spPr/>
      <dgm:t>
        <a:bodyPr/>
        <a:lstStyle/>
        <a:p>
          <a:r>
            <a:rPr lang="en-US" altLang="zh-TW" dirty="0" smtClean="0">
              <a:latin typeface="+mn-lt"/>
            </a:rPr>
            <a:t>Put it all into your in-basket for processing.</a:t>
          </a:r>
          <a:endParaRPr lang="zh-TW" altLang="en-US" dirty="0">
            <a:latin typeface="+mn-lt"/>
          </a:endParaRPr>
        </a:p>
      </dgm:t>
    </dgm:pt>
    <dgm:pt modelId="{9B871814-B411-41E3-85E1-77A07AD68528}" type="parTrans" cxnId="{7294EF51-4FCC-4970-B82D-2B5403D5C4FD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ED763E12-49EF-4462-85C9-A79737A5B98A}" type="sibTrans" cxnId="{7294EF51-4FCC-4970-B82D-2B5403D5C4FD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AFE5A400-7EF4-4B08-AB49-7EEEDBA1AF66}">
      <dgm:prSet phldrT="[文字]"/>
      <dgm:spPr/>
      <dgm:t>
        <a:bodyPr/>
        <a:lstStyle/>
        <a:p>
          <a:r>
            <a:rPr lang="en-US" altLang="zh-TW" i="1" dirty="0" smtClean="0">
              <a:latin typeface="+mn-lt"/>
            </a:rPr>
            <a:t>Process Your Notes </a:t>
          </a:r>
          <a:endParaRPr lang="zh-TW" altLang="en-US" dirty="0">
            <a:latin typeface="+mn-lt"/>
          </a:endParaRPr>
        </a:p>
      </dgm:t>
    </dgm:pt>
    <dgm:pt modelId="{0527A7D4-5441-4020-8B98-CCB85C5424C0}" type="parTrans" cxnId="{B200EA36-4989-479F-9003-68275B06DC6C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E2D6640C-52C9-4C96-AB01-FCC49D8113AC}" type="sibTrans" cxnId="{B200EA36-4989-479F-9003-68275B06DC6C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0EAABA2A-5BF9-4915-8494-9F85946702CA}">
      <dgm:prSet phldrT="[文字]"/>
      <dgm:spPr/>
      <dgm:t>
        <a:bodyPr/>
        <a:lstStyle/>
        <a:p>
          <a:r>
            <a:rPr lang="en-US" altLang="zh-TW" dirty="0" smtClean="0">
              <a:latin typeface="+mn-lt"/>
            </a:rPr>
            <a:t>Review any journal entries, meeting notes, or miscellaneous notes scribbled on notebook paper.</a:t>
          </a:r>
          <a:endParaRPr lang="zh-TW" altLang="en-US" dirty="0">
            <a:latin typeface="+mn-lt"/>
          </a:endParaRPr>
        </a:p>
      </dgm:t>
    </dgm:pt>
    <dgm:pt modelId="{2CFCFEF3-7C0C-4347-91B2-0D4B35AF94A4}" type="parTrans" cxnId="{9710EB74-1FAD-4C92-B762-90F2D7E03ED8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32AD2C51-3224-484C-9463-5C7496E0161D}" type="sibTrans" cxnId="{9710EB74-1FAD-4C92-B762-90F2D7E03ED8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95E9FC9F-D6F2-4A0E-AE3F-24E7BDE2B62B}">
      <dgm:prSet phldrT="[文字]"/>
      <dgm:spPr/>
      <dgm:t>
        <a:bodyPr/>
        <a:lstStyle/>
        <a:p>
          <a:r>
            <a:rPr lang="en-US" altLang="zh-TW" i="1" dirty="0" smtClean="0">
              <a:latin typeface="+mn-lt"/>
            </a:rPr>
            <a:t>Previous Calendar Data </a:t>
          </a:r>
          <a:endParaRPr lang="zh-TW" altLang="en-US" dirty="0">
            <a:latin typeface="+mn-lt"/>
          </a:endParaRPr>
        </a:p>
      </dgm:t>
    </dgm:pt>
    <dgm:pt modelId="{78D702C1-DC27-40AC-B1A9-5EB701B25F6D}" type="parTrans" cxnId="{C0BA731C-3C1B-4F7C-9CF1-5514CF83EB74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9CA11253-6352-4AF3-B6C1-F72FC31DACF6}" type="sibTrans" cxnId="{C0BA731C-3C1B-4F7C-9CF1-5514CF83EB74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6E79EB54-883D-40A7-8C5F-40E5CA2B368A}">
      <dgm:prSet phldrT="[文字]"/>
      <dgm:spPr/>
      <dgm:t>
        <a:bodyPr/>
        <a:lstStyle/>
        <a:p>
          <a:r>
            <a:rPr lang="en-US" altLang="zh-TW" dirty="0" smtClean="0">
              <a:latin typeface="+mn-lt"/>
            </a:rPr>
            <a:t>Review past calendar dates in detail for remaining action items, reference information, and so on, and transfer that data into the active system.</a:t>
          </a:r>
          <a:endParaRPr lang="zh-TW" altLang="en-US" dirty="0">
            <a:latin typeface="+mn-lt"/>
          </a:endParaRPr>
        </a:p>
      </dgm:t>
    </dgm:pt>
    <dgm:pt modelId="{9ABAC4E2-B360-4DB6-B9CF-A063B23D7514}" type="parTrans" cxnId="{129C18F2-BB3C-49EF-8825-93579B93D2A0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4D569C42-F090-46E9-A2D0-449E51D8F83A}" type="sibTrans" cxnId="{129C18F2-BB3C-49EF-8825-93579B93D2A0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6A6C7765-7028-4A47-98CA-2BD2DF4B3EF4}" type="pres">
      <dgm:prSet presAssocID="{BCDD622D-E916-433A-AB15-C186932A78CB}" presName="linearFlow" presStyleCnt="0">
        <dgm:presLayoutVars>
          <dgm:dir/>
          <dgm:animLvl val="lvl"/>
          <dgm:resizeHandles val="exact"/>
        </dgm:presLayoutVars>
      </dgm:prSet>
      <dgm:spPr/>
    </dgm:pt>
    <dgm:pt modelId="{A57F93C5-1BD8-4BD6-8A72-9D31589D44D3}" type="pres">
      <dgm:prSet presAssocID="{F8C372B8-AC45-423E-9B3F-D7A5C6567AA6}" presName="composite" presStyleCnt="0"/>
      <dgm:spPr/>
    </dgm:pt>
    <dgm:pt modelId="{EF86212E-29D1-4F05-8612-C93AB977A376}" type="pres">
      <dgm:prSet presAssocID="{F8C372B8-AC45-423E-9B3F-D7A5C6567AA6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D68873-EA92-42DC-BCF2-4821EF414E37}" type="pres">
      <dgm:prSet presAssocID="{F8C372B8-AC45-423E-9B3F-D7A5C6567AA6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348FDC-3821-4F11-A109-7CE72588A901}" type="pres">
      <dgm:prSet presAssocID="{794A9D92-A601-4C3B-A94C-A00000DA2AD9}" presName="sp" presStyleCnt="0"/>
      <dgm:spPr/>
    </dgm:pt>
    <dgm:pt modelId="{897ED5ED-2FCB-4105-BFCF-928E18906CB7}" type="pres">
      <dgm:prSet presAssocID="{AFE5A400-7EF4-4B08-AB49-7EEEDBA1AF66}" presName="composite" presStyleCnt="0"/>
      <dgm:spPr/>
    </dgm:pt>
    <dgm:pt modelId="{A8B88150-B4EF-4FD4-BC32-B9E9B0A06CAC}" type="pres">
      <dgm:prSet presAssocID="{AFE5A400-7EF4-4B08-AB49-7EEEDBA1AF6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21D63D3-C277-4FE4-97B5-DED8266CAB9D}" type="pres">
      <dgm:prSet presAssocID="{AFE5A400-7EF4-4B08-AB49-7EEEDBA1AF6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10DA171-4AE4-4120-8C1F-2C75A3E68AAF}" type="pres">
      <dgm:prSet presAssocID="{E2D6640C-52C9-4C96-AB01-FCC49D8113AC}" presName="sp" presStyleCnt="0"/>
      <dgm:spPr/>
    </dgm:pt>
    <dgm:pt modelId="{83A49FB4-64C6-4728-8256-D9F39F855240}" type="pres">
      <dgm:prSet presAssocID="{95E9FC9F-D6F2-4A0E-AE3F-24E7BDE2B62B}" presName="composite" presStyleCnt="0"/>
      <dgm:spPr/>
    </dgm:pt>
    <dgm:pt modelId="{D7C30A21-BC1D-42CC-90DE-6A4EF7A7C5DE}" type="pres">
      <dgm:prSet presAssocID="{95E9FC9F-D6F2-4A0E-AE3F-24E7BDE2B62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9BCA630-9278-42C6-9A7D-F744B2EDD923}" type="pres">
      <dgm:prSet presAssocID="{95E9FC9F-D6F2-4A0E-AE3F-24E7BDE2B62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87EC010-3DF2-4898-BF06-2A935D300CA1}" type="presOf" srcId="{F8C372B8-AC45-423E-9B3F-D7A5C6567AA6}" destId="{EF86212E-29D1-4F05-8612-C93AB977A376}" srcOrd="0" destOrd="0" presId="urn:microsoft.com/office/officeart/2005/8/layout/chevron2"/>
    <dgm:cxn modelId="{F06F150D-27EA-40BC-B1C6-74814A4324F3}" type="presOf" srcId="{6E79EB54-883D-40A7-8C5F-40E5CA2B368A}" destId="{29BCA630-9278-42C6-9A7D-F744B2EDD923}" srcOrd="0" destOrd="0" presId="urn:microsoft.com/office/officeart/2005/8/layout/chevron2"/>
    <dgm:cxn modelId="{9710EB74-1FAD-4C92-B762-90F2D7E03ED8}" srcId="{AFE5A400-7EF4-4B08-AB49-7EEEDBA1AF66}" destId="{0EAABA2A-5BF9-4915-8494-9F85946702CA}" srcOrd="0" destOrd="0" parTransId="{2CFCFEF3-7C0C-4347-91B2-0D4B35AF94A4}" sibTransId="{32AD2C51-3224-484C-9463-5C7496E0161D}"/>
    <dgm:cxn modelId="{798BA0E1-8633-42CC-8856-F12DB9766A5F}" type="presOf" srcId="{95E9FC9F-D6F2-4A0E-AE3F-24E7BDE2B62B}" destId="{D7C30A21-BC1D-42CC-90DE-6A4EF7A7C5DE}" srcOrd="0" destOrd="0" presId="urn:microsoft.com/office/officeart/2005/8/layout/chevron2"/>
    <dgm:cxn modelId="{DA95AA7A-ACF0-4449-B5F9-80E317FABABA}" type="presOf" srcId="{F6B1F367-ACF6-430F-9130-38B4464555F4}" destId="{A1D68873-EA92-42DC-BCF2-4821EF414E37}" srcOrd="0" destOrd="1" presId="urn:microsoft.com/office/officeart/2005/8/layout/chevron2"/>
    <dgm:cxn modelId="{B200EA36-4989-479F-9003-68275B06DC6C}" srcId="{BCDD622D-E916-433A-AB15-C186932A78CB}" destId="{AFE5A400-7EF4-4B08-AB49-7EEEDBA1AF66}" srcOrd="1" destOrd="0" parTransId="{0527A7D4-5441-4020-8B98-CCB85C5424C0}" sibTransId="{E2D6640C-52C9-4C96-AB01-FCC49D8113AC}"/>
    <dgm:cxn modelId="{DB8516CA-1D03-4381-9940-95D06786C1C3}" srcId="{BCDD622D-E916-433A-AB15-C186932A78CB}" destId="{F8C372B8-AC45-423E-9B3F-D7A5C6567AA6}" srcOrd="0" destOrd="0" parTransId="{E4D0B0E8-5F8E-4ACE-9782-203B2F378C3A}" sibTransId="{794A9D92-A601-4C3B-A94C-A00000DA2AD9}"/>
    <dgm:cxn modelId="{7294EF51-4FCC-4970-B82D-2B5403D5C4FD}" srcId="{F8C372B8-AC45-423E-9B3F-D7A5C6567AA6}" destId="{F6B1F367-ACF6-430F-9130-38B4464555F4}" srcOrd="1" destOrd="0" parTransId="{9B871814-B411-41E3-85E1-77A07AD68528}" sibTransId="{ED763E12-49EF-4462-85C9-A79737A5B98A}"/>
    <dgm:cxn modelId="{3F8F0994-E159-4A0E-AB46-77E52774810E}" type="presOf" srcId="{0EAABA2A-5BF9-4915-8494-9F85946702CA}" destId="{F21D63D3-C277-4FE4-97B5-DED8266CAB9D}" srcOrd="0" destOrd="0" presId="urn:microsoft.com/office/officeart/2005/8/layout/chevron2"/>
    <dgm:cxn modelId="{129C18F2-BB3C-49EF-8825-93579B93D2A0}" srcId="{95E9FC9F-D6F2-4A0E-AE3F-24E7BDE2B62B}" destId="{6E79EB54-883D-40A7-8C5F-40E5CA2B368A}" srcOrd="0" destOrd="0" parTransId="{9ABAC4E2-B360-4DB6-B9CF-A063B23D7514}" sibTransId="{4D569C42-F090-46E9-A2D0-449E51D8F83A}"/>
    <dgm:cxn modelId="{4A768F60-35A2-48AF-8F1B-B2483844EDEC}" type="presOf" srcId="{676C2AB3-B8C0-4178-94C1-E83F48B46FDD}" destId="{A1D68873-EA92-42DC-BCF2-4821EF414E37}" srcOrd="0" destOrd="0" presId="urn:microsoft.com/office/officeart/2005/8/layout/chevron2"/>
    <dgm:cxn modelId="{9D3D7E5E-DF5F-402B-912A-023FA3B97BB1}" type="presOf" srcId="{AFE5A400-7EF4-4B08-AB49-7EEEDBA1AF66}" destId="{A8B88150-B4EF-4FD4-BC32-B9E9B0A06CAC}" srcOrd="0" destOrd="0" presId="urn:microsoft.com/office/officeart/2005/8/layout/chevron2"/>
    <dgm:cxn modelId="{C0BA731C-3C1B-4F7C-9CF1-5514CF83EB74}" srcId="{BCDD622D-E916-433A-AB15-C186932A78CB}" destId="{95E9FC9F-D6F2-4A0E-AE3F-24E7BDE2B62B}" srcOrd="2" destOrd="0" parTransId="{78D702C1-DC27-40AC-B1A9-5EB701B25F6D}" sibTransId="{9CA11253-6352-4AF3-B6C1-F72FC31DACF6}"/>
    <dgm:cxn modelId="{47BE8AA7-8D01-4028-964A-4D854BF6FD5E}" type="presOf" srcId="{BCDD622D-E916-433A-AB15-C186932A78CB}" destId="{6A6C7765-7028-4A47-98CA-2BD2DF4B3EF4}" srcOrd="0" destOrd="0" presId="urn:microsoft.com/office/officeart/2005/8/layout/chevron2"/>
    <dgm:cxn modelId="{08DA6C89-3ADC-447B-AE6E-C022BECEF009}" srcId="{F8C372B8-AC45-423E-9B3F-D7A5C6567AA6}" destId="{676C2AB3-B8C0-4178-94C1-E83F48B46FDD}" srcOrd="0" destOrd="0" parTransId="{A2F750DC-9C2D-4DAF-91DE-DE658D7CD3E6}" sibTransId="{27A9490D-5E5D-4928-933F-3D4D2981832A}"/>
    <dgm:cxn modelId="{B04FBC10-67DD-4E6C-9F6E-381905DF5411}" type="presParOf" srcId="{6A6C7765-7028-4A47-98CA-2BD2DF4B3EF4}" destId="{A57F93C5-1BD8-4BD6-8A72-9D31589D44D3}" srcOrd="0" destOrd="0" presId="urn:microsoft.com/office/officeart/2005/8/layout/chevron2"/>
    <dgm:cxn modelId="{F1D48906-D8AC-4D0F-8373-D929387676EE}" type="presParOf" srcId="{A57F93C5-1BD8-4BD6-8A72-9D31589D44D3}" destId="{EF86212E-29D1-4F05-8612-C93AB977A376}" srcOrd="0" destOrd="0" presId="urn:microsoft.com/office/officeart/2005/8/layout/chevron2"/>
    <dgm:cxn modelId="{18E80EFD-BBEC-47AD-8436-5468A7954294}" type="presParOf" srcId="{A57F93C5-1BD8-4BD6-8A72-9D31589D44D3}" destId="{A1D68873-EA92-42DC-BCF2-4821EF414E37}" srcOrd="1" destOrd="0" presId="urn:microsoft.com/office/officeart/2005/8/layout/chevron2"/>
    <dgm:cxn modelId="{FB9FCF8C-DB88-43D3-B8D7-5EB53C50F400}" type="presParOf" srcId="{6A6C7765-7028-4A47-98CA-2BD2DF4B3EF4}" destId="{8A348FDC-3821-4F11-A109-7CE72588A901}" srcOrd="1" destOrd="0" presId="urn:microsoft.com/office/officeart/2005/8/layout/chevron2"/>
    <dgm:cxn modelId="{4586BCF0-ADBA-4ECE-A833-525F65DB2DB7}" type="presParOf" srcId="{6A6C7765-7028-4A47-98CA-2BD2DF4B3EF4}" destId="{897ED5ED-2FCB-4105-BFCF-928E18906CB7}" srcOrd="2" destOrd="0" presId="urn:microsoft.com/office/officeart/2005/8/layout/chevron2"/>
    <dgm:cxn modelId="{19109845-7911-4F68-AD1D-12FC12F9D223}" type="presParOf" srcId="{897ED5ED-2FCB-4105-BFCF-928E18906CB7}" destId="{A8B88150-B4EF-4FD4-BC32-B9E9B0A06CAC}" srcOrd="0" destOrd="0" presId="urn:microsoft.com/office/officeart/2005/8/layout/chevron2"/>
    <dgm:cxn modelId="{3B20EB5B-41F1-4D13-A178-61066FD11B57}" type="presParOf" srcId="{897ED5ED-2FCB-4105-BFCF-928E18906CB7}" destId="{F21D63D3-C277-4FE4-97B5-DED8266CAB9D}" srcOrd="1" destOrd="0" presId="urn:microsoft.com/office/officeart/2005/8/layout/chevron2"/>
    <dgm:cxn modelId="{6F3B7A1C-48E5-4D07-A42F-10DE825F7480}" type="presParOf" srcId="{6A6C7765-7028-4A47-98CA-2BD2DF4B3EF4}" destId="{310DA171-4AE4-4120-8C1F-2C75A3E68AAF}" srcOrd="3" destOrd="0" presId="urn:microsoft.com/office/officeart/2005/8/layout/chevron2"/>
    <dgm:cxn modelId="{9D326ADC-2F98-4BB3-A400-3B81A6B521B5}" type="presParOf" srcId="{6A6C7765-7028-4A47-98CA-2BD2DF4B3EF4}" destId="{83A49FB4-64C6-4728-8256-D9F39F855240}" srcOrd="4" destOrd="0" presId="urn:microsoft.com/office/officeart/2005/8/layout/chevron2"/>
    <dgm:cxn modelId="{EAB43150-0F4D-4601-9BFC-99E1E6E8E0C5}" type="presParOf" srcId="{83A49FB4-64C6-4728-8256-D9F39F855240}" destId="{D7C30A21-BC1D-42CC-90DE-6A4EF7A7C5DE}" srcOrd="0" destOrd="0" presId="urn:microsoft.com/office/officeart/2005/8/layout/chevron2"/>
    <dgm:cxn modelId="{357E04DC-6608-4619-99B5-FC5B5B84882E}" type="presParOf" srcId="{83A49FB4-64C6-4728-8256-D9F39F855240}" destId="{29BCA630-9278-42C6-9A7D-F744B2EDD92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DD622D-E916-433A-AB15-C186932A78CB}" type="doc">
      <dgm:prSet loTypeId="urn:microsoft.com/office/officeart/2005/8/layout/chevron2" loCatId="process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F8C372B8-AC45-423E-9B3F-D7A5C6567AA6}">
      <dgm:prSet phldrT="[文字]"/>
      <dgm:spPr/>
      <dgm:t>
        <a:bodyPr/>
        <a:lstStyle/>
        <a:p>
          <a:r>
            <a:rPr lang="en-US" altLang="zh-TW" i="1" dirty="0" smtClean="0">
              <a:latin typeface="+mn-lt"/>
            </a:rPr>
            <a:t>Empty Your Head</a:t>
          </a:r>
          <a:endParaRPr lang="zh-TW" altLang="en-US" dirty="0">
            <a:latin typeface="+mn-lt"/>
          </a:endParaRPr>
        </a:p>
      </dgm:t>
    </dgm:pt>
    <dgm:pt modelId="{E4D0B0E8-5F8E-4ACE-9782-203B2F378C3A}" type="parTrans" cxnId="{DB8516CA-1D03-4381-9940-95D06786C1C3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794A9D92-A601-4C3B-A94C-A00000DA2AD9}" type="sibTrans" cxnId="{DB8516CA-1D03-4381-9940-95D06786C1C3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676C2AB3-B8C0-4178-94C1-E83F48B46FDD}">
      <dgm:prSet phldrT="[文字]"/>
      <dgm:spPr/>
      <dgm:t>
        <a:bodyPr/>
        <a:lstStyle/>
        <a:p>
          <a:r>
            <a:rPr lang="en-US" altLang="zh-TW" dirty="0" smtClean="0">
              <a:latin typeface="+mn-lt"/>
            </a:rPr>
            <a:t>Put in writing (in appropriate categories) any new projects, action items, waiting-</a:t>
          </a:r>
          <a:r>
            <a:rPr lang="en-US" altLang="zh-TW" dirty="0" err="1" smtClean="0">
              <a:latin typeface="+mn-lt"/>
            </a:rPr>
            <a:t>fors</a:t>
          </a:r>
          <a:r>
            <a:rPr lang="en-US" altLang="zh-TW" dirty="0" smtClean="0">
              <a:latin typeface="+mn-lt"/>
            </a:rPr>
            <a:t>, someday/maybes, and so forth that you haven't yet captured.</a:t>
          </a:r>
          <a:endParaRPr lang="zh-TW" altLang="en-US" dirty="0">
            <a:latin typeface="+mn-lt"/>
          </a:endParaRPr>
        </a:p>
      </dgm:t>
    </dgm:pt>
    <dgm:pt modelId="{A2F750DC-9C2D-4DAF-91DE-DE658D7CD3E6}" type="parTrans" cxnId="{08DA6C89-3ADC-447B-AE6E-C022BECEF009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27A9490D-5E5D-4928-933F-3D4D2981832A}" type="sibTrans" cxnId="{08DA6C89-3ADC-447B-AE6E-C022BECEF009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AFE5A400-7EF4-4B08-AB49-7EEEDBA1AF66}">
      <dgm:prSet phldrT="[文字]"/>
      <dgm:spPr/>
      <dgm:t>
        <a:bodyPr/>
        <a:lstStyle/>
        <a:p>
          <a:r>
            <a:rPr lang="en-US" altLang="zh-TW" i="1" dirty="0" smtClean="0">
              <a:latin typeface="+mn-lt"/>
            </a:rPr>
            <a:t>Review "Projects</a:t>
          </a:r>
          <a:endParaRPr lang="zh-TW" altLang="en-US" dirty="0">
            <a:latin typeface="+mn-lt"/>
          </a:endParaRPr>
        </a:p>
      </dgm:t>
    </dgm:pt>
    <dgm:pt modelId="{0527A7D4-5441-4020-8B98-CCB85C5424C0}" type="parTrans" cxnId="{B200EA36-4989-479F-9003-68275B06DC6C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E2D6640C-52C9-4C96-AB01-FCC49D8113AC}" type="sibTrans" cxnId="{B200EA36-4989-479F-9003-68275B06DC6C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0EAABA2A-5BF9-4915-8494-9F85946702CA}">
      <dgm:prSet phldrT="[文字]"/>
      <dgm:spPr/>
      <dgm:t>
        <a:bodyPr/>
        <a:lstStyle/>
        <a:p>
          <a:r>
            <a:rPr lang="en-US" altLang="zh-TW" i="1" dirty="0" smtClean="0">
              <a:latin typeface="+mn-lt"/>
            </a:rPr>
            <a:t>Lists </a:t>
          </a:r>
          <a:r>
            <a:rPr lang="en-US" altLang="zh-TW" dirty="0" smtClean="0">
              <a:latin typeface="+mn-lt"/>
            </a:rPr>
            <a:t>Evaluate the status of projects, goals, and outcomes one by one, ensuring that at least one current kick-start action for each is in your system.</a:t>
          </a:r>
          <a:endParaRPr lang="zh-TW" altLang="en-US" dirty="0">
            <a:latin typeface="+mn-lt"/>
          </a:endParaRPr>
        </a:p>
      </dgm:t>
    </dgm:pt>
    <dgm:pt modelId="{2CFCFEF3-7C0C-4347-91B2-0D4B35AF94A4}" type="parTrans" cxnId="{9710EB74-1FAD-4C92-B762-90F2D7E03ED8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32AD2C51-3224-484C-9463-5C7496E0161D}" type="sibTrans" cxnId="{9710EB74-1FAD-4C92-B762-90F2D7E03ED8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95E9FC9F-D6F2-4A0E-AE3F-24E7BDE2B62B}">
      <dgm:prSet phldrT="[文字]"/>
      <dgm:spPr/>
      <dgm:t>
        <a:bodyPr/>
        <a:lstStyle/>
        <a:p>
          <a:r>
            <a:rPr lang="en-US" altLang="zh-TW" i="1" dirty="0" smtClean="0">
              <a:latin typeface="+mn-lt"/>
            </a:rPr>
            <a:t>Review "Next </a:t>
          </a:r>
          <a:r>
            <a:rPr lang="en-US" altLang="zh-TW" i="1" dirty="0" err="1" smtClean="0">
              <a:latin typeface="+mn-lt"/>
            </a:rPr>
            <a:t>Actions"Lists</a:t>
          </a:r>
          <a:endParaRPr lang="zh-TW" altLang="en-US" dirty="0">
            <a:latin typeface="+mn-lt"/>
          </a:endParaRPr>
        </a:p>
      </dgm:t>
    </dgm:pt>
    <dgm:pt modelId="{78D702C1-DC27-40AC-B1A9-5EB701B25F6D}" type="parTrans" cxnId="{C0BA731C-3C1B-4F7C-9CF1-5514CF83EB74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9CA11253-6352-4AF3-B6C1-F72FC31DACF6}" type="sibTrans" cxnId="{C0BA731C-3C1B-4F7C-9CF1-5514CF83EB74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6E79EB54-883D-40A7-8C5F-40E5CA2B368A}">
      <dgm:prSet phldrT="[文字]"/>
      <dgm:spPr/>
      <dgm:t>
        <a:bodyPr/>
        <a:lstStyle/>
        <a:p>
          <a:r>
            <a:rPr lang="en-US" altLang="zh-TW" dirty="0" smtClean="0">
              <a:latin typeface="+mn-lt"/>
            </a:rPr>
            <a:t>Mark off completed actions. Review for reminders of further action steps to capture.</a:t>
          </a:r>
          <a:endParaRPr lang="zh-TW" altLang="en-US" dirty="0">
            <a:latin typeface="+mn-lt"/>
          </a:endParaRPr>
        </a:p>
      </dgm:t>
    </dgm:pt>
    <dgm:pt modelId="{9ABAC4E2-B360-4DB6-B9CF-A063B23D7514}" type="parTrans" cxnId="{129C18F2-BB3C-49EF-8825-93579B93D2A0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4D569C42-F090-46E9-A2D0-449E51D8F83A}" type="sibTrans" cxnId="{129C18F2-BB3C-49EF-8825-93579B93D2A0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6A6C7765-7028-4A47-98CA-2BD2DF4B3EF4}" type="pres">
      <dgm:prSet presAssocID="{BCDD622D-E916-433A-AB15-C186932A78CB}" presName="linearFlow" presStyleCnt="0">
        <dgm:presLayoutVars>
          <dgm:dir/>
          <dgm:animLvl val="lvl"/>
          <dgm:resizeHandles val="exact"/>
        </dgm:presLayoutVars>
      </dgm:prSet>
      <dgm:spPr/>
    </dgm:pt>
    <dgm:pt modelId="{A57F93C5-1BD8-4BD6-8A72-9D31589D44D3}" type="pres">
      <dgm:prSet presAssocID="{F8C372B8-AC45-423E-9B3F-D7A5C6567AA6}" presName="composite" presStyleCnt="0"/>
      <dgm:spPr/>
    </dgm:pt>
    <dgm:pt modelId="{EF86212E-29D1-4F05-8612-C93AB977A376}" type="pres">
      <dgm:prSet presAssocID="{F8C372B8-AC45-423E-9B3F-D7A5C6567AA6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D68873-EA92-42DC-BCF2-4821EF414E37}" type="pres">
      <dgm:prSet presAssocID="{F8C372B8-AC45-423E-9B3F-D7A5C6567AA6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348FDC-3821-4F11-A109-7CE72588A901}" type="pres">
      <dgm:prSet presAssocID="{794A9D92-A601-4C3B-A94C-A00000DA2AD9}" presName="sp" presStyleCnt="0"/>
      <dgm:spPr/>
    </dgm:pt>
    <dgm:pt modelId="{897ED5ED-2FCB-4105-BFCF-928E18906CB7}" type="pres">
      <dgm:prSet presAssocID="{AFE5A400-7EF4-4B08-AB49-7EEEDBA1AF66}" presName="composite" presStyleCnt="0"/>
      <dgm:spPr/>
    </dgm:pt>
    <dgm:pt modelId="{A8B88150-B4EF-4FD4-BC32-B9E9B0A06CAC}" type="pres">
      <dgm:prSet presAssocID="{AFE5A400-7EF4-4B08-AB49-7EEEDBA1AF6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21D63D3-C277-4FE4-97B5-DED8266CAB9D}" type="pres">
      <dgm:prSet presAssocID="{AFE5A400-7EF4-4B08-AB49-7EEEDBA1AF6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10DA171-4AE4-4120-8C1F-2C75A3E68AAF}" type="pres">
      <dgm:prSet presAssocID="{E2D6640C-52C9-4C96-AB01-FCC49D8113AC}" presName="sp" presStyleCnt="0"/>
      <dgm:spPr/>
    </dgm:pt>
    <dgm:pt modelId="{83A49FB4-64C6-4728-8256-D9F39F855240}" type="pres">
      <dgm:prSet presAssocID="{95E9FC9F-D6F2-4A0E-AE3F-24E7BDE2B62B}" presName="composite" presStyleCnt="0"/>
      <dgm:spPr/>
    </dgm:pt>
    <dgm:pt modelId="{D7C30A21-BC1D-42CC-90DE-6A4EF7A7C5DE}" type="pres">
      <dgm:prSet presAssocID="{95E9FC9F-D6F2-4A0E-AE3F-24E7BDE2B62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9BCA630-9278-42C6-9A7D-F744B2EDD923}" type="pres">
      <dgm:prSet presAssocID="{95E9FC9F-D6F2-4A0E-AE3F-24E7BDE2B62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06F150D-27EA-40BC-B1C6-74814A4324F3}" type="presOf" srcId="{6E79EB54-883D-40A7-8C5F-40E5CA2B368A}" destId="{29BCA630-9278-42C6-9A7D-F744B2EDD923}" srcOrd="0" destOrd="0" presId="urn:microsoft.com/office/officeart/2005/8/layout/chevron2"/>
    <dgm:cxn modelId="{E87EC010-3DF2-4898-BF06-2A935D300CA1}" type="presOf" srcId="{F8C372B8-AC45-423E-9B3F-D7A5C6567AA6}" destId="{EF86212E-29D1-4F05-8612-C93AB977A376}" srcOrd="0" destOrd="0" presId="urn:microsoft.com/office/officeart/2005/8/layout/chevron2"/>
    <dgm:cxn modelId="{9710EB74-1FAD-4C92-B762-90F2D7E03ED8}" srcId="{AFE5A400-7EF4-4B08-AB49-7EEEDBA1AF66}" destId="{0EAABA2A-5BF9-4915-8494-9F85946702CA}" srcOrd="0" destOrd="0" parTransId="{2CFCFEF3-7C0C-4347-91B2-0D4B35AF94A4}" sibTransId="{32AD2C51-3224-484C-9463-5C7496E0161D}"/>
    <dgm:cxn modelId="{798BA0E1-8633-42CC-8856-F12DB9766A5F}" type="presOf" srcId="{95E9FC9F-D6F2-4A0E-AE3F-24E7BDE2B62B}" destId="{D7C30A21-BC1D-42CC-90DE-6A4EF7A7C5DE}" srcOrd="0" destOrd="0" presId="urn:microsoft.com/office/officeart/2005/8/layout/chevron2"/>
    <dgm:cxn modelId="{B200EA36-4989-479F-9003-68275B06DC6C}" srcId="{BCDD622D-E916-433A-AB15-C186932A78CB}" destId="{AFE5A400-7EF4-4B08-AB49-7EEEDBA1AF66}" srcOrd="1" destOrd="0" parTransId="{0527A7D4-5441-4020-8B98-CCB85C5424C0}" sibTransId="{E2D6640C-52C9-4C96-AB01-FCC49D8113AC}"/>
    <dgm:cxn modelId="{DB8516CA-1D03-4381-9940-95D06786C1C3}" srcId="{BCDD622D-E916-433A-AB15-C186932A78CB}" destId="{F8C372B8-AC45-423E-9B3F-D7A5C6567AA6}" srcOrd="0" destOrd="0" parTransId="{E4D0B0E8-5F8E-4ACE-9782-203B2F378C3A}" sibTransId="{794A9D92-A601-4C3B-A94C-A00000DA2AD9}"/>
    <dgm:cxn modelId="{3F8F0994-E159-4A0E-AB46-77E52774810E}" type="presOf" srcId="{0EAABA2A-5BF9-4915-8494-9F85946702CA}" destId="{F21D63D3-C277-4FE4-97B5-DED8266CAB9D}" srcOrd="0" destOrd="0" presId="urn:microsoft.com/office/officeart/2005/8/layout/chevron2"/>
    <dgm:cxn modelId="{129C18F2-BB3C-49EF-8825-93579B93D2A0}" srcId="{95E9FC9F-D6F2-4A0E-AE3F-24E7BDE2B62B}" destId="{6E79EB54-883D-40A7-8C5F-40E5CA2B368A}" srcOrd="0" destOrd="0" parTransId="{9ABAC4E2-B360-4DB6-B9CF-A063B23D7514}" sibTransId="{4D569C42-F090-46E9-A2D0-449E51D8F83A}"/>
    <dgm:cxn modelId="{4A768F60-35A2-48AF-8F1B-B2483844EDEC}" type="presOf" srcId="{676C2AB3-B8C0-4178-94C1-E83F48B46FDD}" destId="{A1D68873-EA92-42DC-BCF2-4821EF414E37}" srcOrd="0" destOrd="0" presId="urn:microsoft.com/office/officeart/2005/8/layout/chevron2"/>
    <dgm:cxn modelId="{9D3D7E5E-DF5F-402B-912A-023FA3B97BB1}" type="presOf" srcId="{AFE5A400-7EF4-4B08-AB49-7EEEDBA1AF66}" destId="{A8B88150-B4EF-4FD4-BC32-B9E9B0A06CAC}" srcOrd="0" destOrd="0" presId="urn:microsoft.com/office/officeart/2005/8/layout/chevron2"/>
    <dgm:cxn modelId="{C0BA731C-3C1B-4F7C-9CF1-5514CF83EB74}" srcId="{BCDD622D-E916-433A-AB15-C186932A78CB}" destId="{95E9FC9F-D6F2-4A0E-AE3F-24E7BDE2B62B}" srcOrd="2" destOrd="0" parTransId="{78D702C1-DC27-40AC-B1A9-5EB701B25F6D}" sibTransId="{9CA11253-6352-4AF3-B6C1-F72FC31DACF6}"/>
    <dgm:cxn modelId="{47BE8AA7-8D01-4028-964A-4D854BF6FD5E}" type="presOf" srcId="{BCDD622D-E916-433A-AB15-C186932A78CB}" destId="{6A6C7765-7028-4A47-98CA-2BD2DF4B3EF4}" srcOrd="0" destOrd="0" presId="urn:microsoft.com/office/officeart/2005/8/layout/chevron2"/>
    <dgm:cxn modelId="{08DA6C89-3ADC-447B-AE6E-C022BECEF009}" srcId="{F8C372B8-AC45-423E-9B3F-D7A5C6567AA6}" destId="{676C2AB3-B8C0-4178-94C1-E83F48B46FDD}" srcOrd="0" destOrd="0" parTransId="{A2F750DC-9C2D-4DAF-91DE-DE658D7CD3E6}" sibTransId="{27A9490D-5E5D-4928-933F-3D4D2981832A}"/>
    <dgm:cxn modelId="{B04FBC10-67DD-4E6C-9F6E-381905DF5411}" type="presParOf" srcId="{6A6C7765-7028-4A47-98CA-2BD2DF4B3EF4}" destId="{A57F93C5-1BD8-4BD6-8A72-9D31589D44D3}" srcOrd="0" destOrd="0" presId="urn:microsoft.com/office/officeart/2005/8/layout/chevron2"/>
    <dgm:cxn modelId="{F1D48906-D8AC-4D0F-8373-D929387676EE}" type="presParOf" srcId="{A57F93C5-1BD8-4BD6-8A72-9D31589D44D3}" destId="{EF86212E-29D1-4F05-8612-C93AB977A376}" srcOrd="0" destOrd="0" presId="urn:microsoft.com/office/officeart/2005/8/layout/chevron2"/>
    <dgm:cxn modelId="{18E80EFD-BBEC-47AD-8436-5468A7954294}" type="presParOf" srcId="{A57F93C5-1BD8-4BD6-8A72-9D31589D44D3}" destId="{A1D68873-EA92-42DC-BCF2-4821EF414E37}" srcOrd="1" destOrd="0" presId="urn:microsoft.com/office/officeart/2005/8/layout/chevron2"/>
    <dgm:cxn modelId="{FB9FCF8C-DB88-43D3-B8D7-5EB53C50F400}" type="presParOf" srcId="{6A6C7765-7028-4A47-98CA-2BD2DF4B3EF4}" destId="{8A348FDC-3821-4F11-A109-7CE72588A901}" srcOrd="1" destOrd="0" presId="urn:microsoft.com/office/officeart/2005/8/layout/chevron2"/>
    <dgm:cxn modelId="{4586BCF0-ADBA-4ECE-A833-525F65DB2DB7}" type="presParOf" srcId="{6A6C7765-7028-4A47-98CA-2BD2DF4B3EF4}" destId="{897ED5ED-2FCB-4105-BFCF-928E18906CB7}" srcOrd="2" destOrd="0" presId="urn:microsoft.com/office/officeart/2005/8/layout/chevron2"/>
    <dgm:cxn modelId="{19109845-7911-4F68-AD1D-12FC12F9D223}" type="presParOf" srcId="{897ED5ED-2FCB-4105-BFCF-928E18906CB7}" destId="{A8B88150-B4EF-4FD4-BC32-B9E9B0A06CAC}" srcOrd="0" destOrd="0" presId="urn:microsoft.com/office/officeart/2005/8/layout/chevron2"/>
    <dgm:cxn modelId="{3B20EB5B-41F1-4D13-A178-61066FD11B57}" type="presParOf" srcId="{897ED5ED-2FCB-4105-BFCF-928E18906CB7}" destId="{F21D63D3-C277-4FE4-97B5-DED8266CAB9D}" srcOrd="1" destOrd="0" presId="urn:microsoft.com/office/officeart/2005/8/layout/chevron2"/>
    <dgm:cxn modelId="{6F3B7A1C-48E5-4D07-A42F-10DE825F7480}" type="presParOf" srcId="{6A6C7765-7028-4A47-98CA-2BD2DF4B3EF4}" destId="{310DA171-4AE4-4120-8C1F-2C75A3E68AAF}" srcOrd="3" destOrd="0" presId="urn:microsoft.com/office/officeart/2005/8/layout/chevron2"/>
    <dgm:cxn modelId="{9D326ADC-2F98-4BB3-A400-3B81A6B521B5}" type="presParOf" srcId="{6A6C7765-7028-4A47-98CA-2BD2DF4B3EF4}" destId="{83A49FB4-64C6-4728-8256-D9F39F855240}" srcOrd="4" destOrd="0" presId="urn:microsoft.com/office/officeart/2005/8/layout/chevron2"/>
    <dgm:cxn modelId="{EAB43150-0F4D-4601-9BFC-99E1E6E8E0C5}" type="presParOf" srcId="{83A49FB4-64C6-4728-8256-D9F39F855240}" destId="{D7C30A21-BC1D-42CC-90DE-6A4EF7A7C5DE}" srcOrd="0" destOrd="0" presId="urn:microsoft.com/office/officeart/2005/8/layout/chevron2"/>
    <dgm:cxn modelId="{357E04DC-6608-4619-99B5-FC5B5B84882E}" type="presParOf" srcId="{83A49FB4-64C6-4728-8256-D9F39F855240}" destId="{29BCA630-9278-42C6-9A7D-F744B2EDD92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DD622D-E916-433A-AB15-C186932A78CB}" type="doc">
      <dgm:prSet loTypeId="urn:microsoft.com/office/officeart/2005/8/layout/chevron2" loCatId="process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F8C372B8-AC45-423E-9B3F-D7A5C6567AA6}">
      <dgm:prSet phldrT="[文字]" custT="1"/>
      <dgm:spPr/>
      <dgm:t>
        <a:bodyPr/>
        <a:lstStyle/>
        <a:p>
          <a:r>
            <a:rPr lang="en-US" altLang="zh-TW" sz="1400" i="1" dirty="0" smtClean="0">
              <a:latin typeface="+mn-lt"/>
            </a:rPr>
            <a:t>Review "Waiting For" List</a:t>
          </a:r>
          <a:endParaRPr lang="zh-TW" altLang="en-US" sz="1400" dirty="0">
            <a:latin typeface="+mn-lt"/>
          </a:endParaRPr>
        </a:p>
      </dgm:t>
    </dgm:pt>
    <dgm:pt modelId="{E4D0B0E8-5F8E-4ACE-9782-203B2F378C3A}" type="parTrans" cxnId="{DB8516CA-1D03-4381-9940-95D06786C1C3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794A9D92-A601-4C3B-A94C-A00000DA2AD9}" type="sibTrans" cxnId="{DB8516CA-1D03-4381-9940-95D06786C1C3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676C2AB3-B8C0-4178-94C1-E83F48B46FDD}">
      <dgm:prSet phldrT="[文字]"/>
      <dgm:spPr/>
      <dgm:t>
        <a:bodyPr/>
        <a:lstStyle/>
        <a:p>
          <a:r>
            <a:rPr lang="en-US" altLang="zh-TW" dirty="0" smtClean="0">
              <a:latin typeface="+mn-lt"/>
            </a:rPr>
            <a:t>Record appropriate actions for any needed follow-up. Check off received items.</a:t>
          </a:r>
          <a:endParaRPr lang="zh-TW" altLang="en-US" dirty="0">
            <a:latin typeface="+mn-lt"/>
          </a:endParaRPr>
        </a:p>
      </dgm:t>
    </dgm:pt>
    <dgm:pt modelId="{A2F750DC-9C2D-4DAF-91DE-DE658D7CD3E6}" type="parTrans" cxnId="{08DA6C89-3ADC-447B-AE6E-C022BECEF009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27A9490D-5E5D-4928-933F-3D4D2981832A}" type="sibTrans" cxnId="{08DA6C89-3ADC-447B-AE6E-C022BECEF009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AFE5A400-7EF4-4B08-AB49-7EEEDBA1AF66}">
      <dgm:prSet phldrT="[文字]" custT="1"/>
      <dgm:spPr/>
      <dgm:t>
        <a:bodyPr/>
        <a:lstStyle/>
        <a:p>
          <a:r>
            <a:rPr lang="en-US" altLang="zh-TW" sz="1400" i="1" dirty="0" smtClean="0">
              <a:latin typeface="+mn-lt"/>
            </a:rPr>
            <a:t>Review "Someday/Maybe" List</a:t>
          </a:r>
          <a:endParaRPr lang="zh-TW" altLang="en-US" sz="1400" dirty="0">
            <a:latin typeface="+mn-lt"/>
          </a:endParaRPr>
        </a:p>
      </dgm:t>
    </dgm:pt>
    <dgm:pt modelId="{0527A7D4-5441-4020-8B98-CCB85C5424C0}" type="parTrans" cxnId="{B200EA36-4989-479F-9003-68275B06DC6C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E2D6640C-52C9-4C96-AB01-FCC49D8113AC}" type="sibTrans" cxnId="{B200EA36-4989-479F-9003-68275B06DC6C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0EAABA2A-5BF9-4915-8494-9F85946702CA}">
      <dgm:prSet phldrT="[文字]"/>
      <dgm:spPr/>
      <dgm:t>
        <a:bodyPr/>
        <a:lstStyle/>
        <a:p>
          <a:r>
            <a:rPr lang="en-US" altLang="zh-TW" i="1" dirty="0" smtClean="0">
              <a:latin typeface="+mn-lt"/>
            </a:rPr>
            <a:t>Lists </a:t>
          </a:r>
          <a:r>
            <a:rPr lang="en-US" altLang="zh-TW" dirty="0" smtClean="0">
              <a:latin typeface="+mn-lt"/>
            </a:rPr>
            <a:t>Evaluate the status of projects, goals, and outcomes one by one, ensuring that at least one current kick-start action for each is in your system.</a:t>
          </a:r>
          <a:endParaRPr lang="zh-TW" altLang="en-US" dirty="0">
            <a:latin typeface="+mn-lt"/>
          </a:endParaRPr>
        </a:p>
      </dgm:t>
    </dgm:pt>
    <dgm:pt modelId="{2CFCFEF3-7C0C-4347-91B2-0D4B35AF94A4}" type="parTrans" cxnId="{9710EB74-1FAD-4C92-B762-90F2D7E03ED8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32AD2C51-3224-484C-9463-5C7496E0161D}" type="sibTrans" cxnId="{9710EB74-1FAD-4C92-B762-90F2D7E03ED8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95E9FC9F-D6F2-4A0E-AE3F-24E7BDE2B62B}">
      <dgm:prSet phldrT="[文字]" custT="1"/>
      <dgm:spPr/>
      <dgm:t>
        <a:bodyPr/>
        <a:lstStyle/>
        <a:p>
          <a:r>
            <a:rPr lang="en-US" altLang="zh-TW" sz="1400" i="1" dirty="0" smtClean="0">
              <a:latin typeface="+mn-lt"/>
            </a:rPr>
            <a:t>Review "Pending"</a:t>
          </a:r>
          <a:endParaRPr lang="zh-TW" altLang="en-US" sz="1400" dirty="0">
            <a:latin typeface="+mn-lt"/>
          </a:endParaRPr>
        </a:p>
      </dgm:t>
    </dgm:pt>
    <dgm:pt modelId="{78D702C1-DC27-40AC-B1A9-5EB701B25F6D}" type="parTrans" cxnId="{C0BA731C-3C1B-4F7C-9CF1-5514CF83EB74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9CA11253-6352-4AF3-B6C1-F72FC31DACF6}" type="sibTrans" cxnId="{C0BA731C-3C1B-4F7C-9CF1-5514CF83EB74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6E79EB54-883D-40A7-8C5F-40E5CA2B368A}">
      <dgm:prSet phldrT="[文字]"/>
      <dgm:spPr/>
      <dgm:t>
        <a:bodyPr/>
        <a:lstStyle/>
        <a:p>
          <a:r>
            <a:rPr lang="en-US" altLang="zh-TW" dirty="0" smtClean="0">
              <a:latin typeface="+mn-lt"/>
            </a:rPr>
            <a:t>Browse through all work in-progress support material to trigger new actions, completions, and waiting-</a:t>
          </a:r>
          <a:r>
            <a:rPr lang="en-US" altLang="zh-TW" dirty="0" err="1" smtClean="0">
              <a:latin typeface="+mn-lt"/>
            </a:rPr>
            <a:t>fors</a:t>
          </a:r>
          <a:r>
            <a:rPr lang="en-US" altLang="zh-TW" dirty="0" smtClean="0">
              <a:latin typeface="+mn-lt"/>
            </a:rPr>
            <a:t>. </a:t>
          </a:r>
          <a:endParaRPr lang="zh-TW" altLang="en-US" dirty="0">
            <a:latin typeface="+mn-lt"/>
          </a:endParaRPr>
        </a:p>
      </dgm:t>
    </dgm:pt>
    <dgm:pt modelId="{9ABAC4E2-B360-4DB6-B9CF-A063B23D7514}" type="parTrans" cxnId="{129C18F2-BB3C-49EF-8825-93579B93D2A0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4D569C42-F090-46E9-A2D0-449E51D8F83A}" type="sibTrans" cxnId="{129C18F2-BB3C-49EF-8825-93579B93D2A0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6A6C7765-7028-4A47-98CA-2BD2DF4B3EF4}" type="pres">
      <dgm:prSet presAssocID="{BCDD622D-E916-433A-AB15-C186932A78CB}" presName="linearFlow" presStyleCnt="0">
        <dgm:presLayoutVars>
          <dgm:dir/>
          <dgm:animLvl val="lvl"/>
          <dgm:resizeHandles val="exact"/>
        </dgm:presLayoutVars>
      </dgm:prSet>
      <dgm:spPr/>
    </dgm:pt>
    <dgm:pt modelId="{A57F93C5-1BD8-4BD6-8A72-9D31589D44D3}" type="pres">
      <dgm:prSet presAssocID="{F8C372B8-AC45-423E-9B3F-D7A5C6567AA6}" presName="composite" presStyleCnt="0"/>
      <dgm:spPr/>
    </dgm:pt>
    <dgm:pt modelId="{EF86212E-29D1-4F05-8612-C93AB977A376}" type="pres">
      <dgm:prSet presAssocID="{F8C372B8-AC45-423E-9B3F-D7A5C6567AA6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D68873-EA92-42DC-BCF2-4821EF414E37}" type="pres">
      <dgm:prSet presAssocID="{F8C372B8-AC45-423E-9B3F-D7A5C6567AA6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348FDC-3821-4F11-A109-7CE72588A901}" type="pres">
      <dgm:prSet presAssocID="{794A9D92-A601-4C3B-A94C-A00000DA2AD9}" presName="sp" presStyleCnt="0"/>
      <dgm:spPr/>
    </dgm:pt>
    <dgm:pt modelId="{897ED5ED-2FCB-4105-BFCF-928E18906CB7}" type="pres">
      <dgm:prSet presAssocID="{AFE5A400-7EF4-4B08-AB49-7EEEDBA1AF66}" presName="composite" presStyleCnt="0"/>
      <dgm:spPr/>
    </dgm:pt>
    <dgm:pt modelId="{A8B88150-B4EF-4FD4-BC32-B9E9B0A06CAC}" type="pres">
      <dgm:prSet presAssocID="{AFE5A400-7EF4-4B08-AB49-7EEEDBA1AF6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21D63D3-C277-4FE4-97B5-DED8266CAB9D}" type="pres">
      <dgm:prSet presAssocID="{AFE5A400-7EF4-4B08-AB49-7EEEDBA1AF6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10DA171-4AE4-4120-8C1F-2C75A3E68AAF}" type="pres">
      <dgm:prSet presAssocID="{E2D6640C-52C9-4C96-AB01-FCC49D8113AC}" presName="sp" presStyleCnt="0"/>
      <dgm:spPr/>
    </dgm:pt>
    <dgm:pt modelId="{83A49FB4-64C6-4728-8256-D9F39F855240}" type="pres">
      <dgm:prSet presAssocID="{95E9FC9F-D6F2-4A0E-AE3F-24E7BDE2B62B}" presName="composite" presStyleCnt="0"/>
      <dgm:spPr/>
    </dgm:pt>
    <dgm:pt modelId="{D7C30A21-BC1D-42CC-90DE-6A4EF7A7C5DE}" type="pres">
      <dgm:prSet presAssocID="{95E9FC9F-D6F2-4A0E-AE3F-24E7BDE2B62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9BCA630-9278-42C6-9A7D-F744B2EDD923}" type="pres">
      <dgm:prSet presAssocID="{95E9FC9F-D6F2-4A0E-AE3F-24E7BDE2B62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06F150D-27EA-40BC-B1C6-74814A4324F3}" type="presOf" srcId="{6E79EB54-883D-40A7-8C5F-40E5CA2B368A}" destId="{29BCA630-9278-42C6-9A7D-F744B2EDD923}" srcOrd="0" destOrd="0" presId="urn:microsoft.com/office/officeart/2005/8/layout/chevron2"/>
    <dgm:cxn modelId="{E87EC010-3DF2-4898-BF06-2A935D300CA1}" type="presOf" srcId="{F8C372B8-AC45-423E-9B3F-D7A5C6567AA6}" destId="{EF86212E-29D1-4F05-8612-C93AB977A376}" srcOrd="0" destOrd="0" presId="urn:microsoft.com/office/officeart/2005/8/layout/chevron2"/>
    <dgm:cxn modelId="{9710EB74-1FAD-4C92-B762-90F2D7E03ED8}" srcId="{AFE5A400-7EF4-4B08-AB49-7EEEDBA1AF66}" destId="{0EAABA2A-5BF9-4915-8494-9F85946702CA}" srcOrd="0" destOrd="0" parTransId="{2CFCFEF3-7C0C-4347-91B2-0D4B35AF94A4}" sibTransId="{32AD2C51-3224-484C-9463-5C7496E0161D}"/>
    <dgm:cxn modelId="{798BA0E1-8633-42CC-8856-F12DB9766A5F}" type="presOf" srcId="{95E9FC9F-D6F2-4A0E-AE3F-24E7BDE2B62B}" destId="{D7C30A21-BC1D-42CC-90DE-6A4EF7A7C5DE}" srcOrd="0" destOrd="0" presId="urn:microsoft.com/office/officeart/2005/8/layout/chevron2"/>
    <dgm:cxn modelId="{B200EA36-4989-479F-9003-68275B06DC6C}" srcId="{BCDD622D-E916-433A-AB15-C186932A78CB}" destId="{AFE5A400-7EF4-4B08-AB49-7EEEDBA1AF66}" srcOrd="1" destOrd="0" parTransId="{0527A7D4-5441-4020-8B98-CCB85C5424C0}" sibTransId="{E2D6640C-52C9-4C96-AB01-FCC49D8113AC}"/>
    <dgm:cxn modelId="{DB8516CA-1D03-4381-9940-95D06786C1C3}" srcId="{BCDD622D-E916-433A-AB15-C186932A78CB}" destId="{F8C372B8-AC45-423E-9B3F-D7A5C6567AA6}" srcOrd="0" destOrd="0" parTransId="{E4D0B0E8-5F8E-4ACE-9782-203B2F378C3A}" sibTransId="{794A9D92-A601-4C3B-A94C-A00000DA2AD9}"/>
    <dgm:cxn modelId="{3F8F0994-E159-4A0E-AB46-77E52774810E}" type="presOf" srcId="{0EAABA2A-5BF9-4915-8494-9F85946702CA}" destId="{F21D63D3-C277-4FE4-97B5-DED8266CAB9D}" srcOrd="0" destOrd="0" presId="urn:microsoft.com/office/officeart/2005/8/layout/chevron2"/>
    <dgm:cxn modelId="{129C18F2-BB3C-49EF-8825-93579B93D2A0}" srcId="{95E9FC9F-D6F2-4A0E-AE3F-24E7BDE2B62B}" destId="{6E79EB54-883D-40A7-8C5F-40E5CA2B368A}" srcOrd="0" destOrd="0" parTransId="{9ABAC4E2-B360-4DB6-B9CF-A063B23D7514}" sibTransId="{4D569C42-F090-46E9-A2D0-449E51D8F83A}"/>
    <dgm:cxn modelId="{9D3D7E5E-DF5F-402B-912A-023FA3B97BB1}" type="presOf" srcId="{AFE5A400-7EF4-4B08-AB49-7EEEDBA1AF66}" destId="{A8B88150-B4EF-4FD4-BC32-B9E9B0A06CAC}" srcOrd="0" destOrd="0" presId="urn:microsoft.com/office/officeart/2005/8/layout/chevron2"/>
    <dgm:cxn modelId="{4A768F60-35A2-48AF-8F1B-B2483844EDEC}" type="presOf" srcId="{676C2AB3-B8C0-4178-94C1-E83F48B46FDD}" destId="{A1D68873-EA92-42DC-BCF2-4821EF414E37}" srcOrd="0" destOrd="0" presId="urn:microsoft.com/office/officeart/2005/8/layout/chevron2"/>
    <dgm:cxn modelId="{C0BA731C-3C1B-4F7C-9CF1-5514CF83EB74}" srcId="{BCDD622D-E916-433A-AB15-C186932A78CB}" destId="{95E9FC9F-D6F2-4A0E-AE3F-24E7BDE2B62B}" srcOrd="2" destOrd="0" parTransId="{78D702C1-DC27-40AC-B1A9-5EB701B25F6D}" sibTransId="{9CA11253-6352-4AF3-B6C1-F72FC31DACF6}"/>
    <dgm:cxn modelId="{47BE8AA7-8D01-4028-964A-4D854BF6FD5E}" type="presOf" srcId="{BCDD622D-E916-433A-AB15-C186932A78CB}" destId="{6A6C7765-7028-4A47-98CA-2BD2DF4B3EF4}" srcOrd="0" destOrd="0" presId="urn:microsoft.com/office/officeart/2005/8/layout/chevron2"/>
    <dgm:cxn modelId="{08DA6C89-3ADC-447B-AE6E-C022BECEF009}" srcId="{F8C372B8-AC45-423E-9B3F-D7A5C6567AA6}" destId="{676C2AB3-B8C0-4178-94C1-E83F48B46FDD}" srcOrd="0" destOrd="0" parTransId="{A2F750DC-9C2D-4DAF-91DE-DE658D7CD3E6}" sibTransId="{27A9490D-5E5D-4928-933F-3D4D2981832A}"/>
    <dgm:cxn modelId="{B04FBC10-67DD-4E6C-9F6E-381905DF5411}" type="presParOf" srcId="{6A6C7765-7028-4A47-98CA-2BD2DF4B3EF4}" destId="{A57F93C5-1BD8-4BD6-8A72-9D31589D44D3}" srcOrd="0" destOrd="0" presId="urn:microsoft.com/office/officeart/2005/8/layout/chevron2"/>
    <dgm:cxn modelId="{F1D48906-D8AC-4D0F-8373-D929387676EE}" type="presParOf" srcId="{A57F93C5-1BD8-4BD6-8A72-9D31589D44D3}" destId="{EF86212E-29D1-4F05-8612-C93AB977A376}" srcOrd="0" destOrd="0" presId="urn:microsoft.com/office/officeart/2005/8/layout/chevron2"/>
    <dgm:cxn modelId="{18E80EFD-BBEC-47AD-8436-5468A7954294}" type="presParOf" srcId="{A57F93C5-1BD8-4BD6-8A72-9D31589D44D3}" destId="{A1D68873-EA92-42DC-BCF2-4821EF414E37}" srcOrd="1" destOrd="0" presId="urn:microsoft.com/office/officeart/2005/8/layout/chevron2"/>
    <dgm:cxn modelId="{FB9FCF8C-DB88-43D3-B8D7-5EB53C50F400}" type="presParOf" srcId="{6A6C7765-7028-4A47-98CA-2BD2DF4B3EF4}" destId="{8A348FDC-3821-4F11-A109-7CE72588A901}" srcOrd="1" destOrd="0" presId="urn:microsoft.com/office/officeart/2005/8/layout/chevron2"/>
    <dgm:cxn modelId="{4586BCF0-ADBA-4ECE-A833-525F65DB2DB7}" type="presParOf" srcId="{6A6C7765-7028-4A47-98CA-2BD2DF4B3EF4}" destId="{897ED5ED-2FCB-4105-BFCF-928E18906CB7}" srcOrd="2" destOrd="0" presId="urn:microsoft.com/office/officeart/2005/8/layout/chevron2"/>
    <dgm:cxn modelId="{19109845-7911-4F68-AD1D-12FC12F9D223}" type="presParOf" srcId="{897ED5ED-2FCB-4105-BFCF-928E18906CB7}" destId="{A8B88150-B4EF-4FD4-BC32-B9E9B0A06CAC}" srcOrd="0" destOrd="0" presId="urn:microsoft.com/office/officeart/2005/8/layout/chevron2"/>
    <dgm:cxn modelId="{3B20EB5B-41F1-4D13-A178-61066FD11B57}" type="presParOf" srcId="{897ED5ED-2FCB-4105-BFCF-928E18906CB7}" destId="{F21D63D3-C277-4FE4-97B5-DED8266CAB9D}" srcOrd="1" destOrd="0" presId="urn:microsoft.com/office/officeart/2005/8/layout/chevron2"/>
    <dgm:cxn modelId="{6F3B7A1C-48E5-4D07-A42F-10DE825F7480}" type="presParOf" srcId="{6A6C7765-7028-4A47-98CA-2BD2DF4B3EF4}" destId="{310DA171-4AE4-4120-8C1F-2C75A3E68AAF}" srcOrd="3" destOrd="0" presId="urn:microsoft.com/office/officeart/2005/8/layout/chevron2"/>
    <dgm:cxn modelId="{9D326ADC-2F98-4BB3-A400-3B81A6B521B5}" type="presParOf" srcId="{6A6C7765-7028-4A47-98CA-2BD2DF4B3EF4}" destId="{83A49FB4-64C6-4728-8256-D9F39F855240}" srcOrd="4" destOrd="0" presId="urn:microsoft.com/office/officeart/2005/8/layout/chevron2"/>
    <dgm:cxn modelId="{EAB43150-0F4D-4601-9BFC-99E1E6E8E0C5}" type="presParOf" srcId="{83A49FB4-64C6-4728-8256-D9F39F855240}" destId="{D7C30A21-BC1D-42CC-90DE-6A4EF7A7C5DE}" srcOrd="0" destOrd="0" presId="urn:microsoft.com/office/officeart/2005/8/layout/chevron2"/>
    <dgm:cxn modelId="{357E04DC-6608-4619-99B5-FC5B5B84882E}" type="presParOf" srcId="{83A49FB4-64C6-4728-8256-D9F39F855240}" destId="{29BCA630-9278-42C6-9A7D-F744B2EDD92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FEBD1-D09D-4432-9438-8BE755F806DD}">
      <dsp:nvSpPr>
        <dsp:cNvPr id="0" name=""/>
        <dsp:cNvSpPr/>
      </dsp:nvSpPr>
      <dsp:spPr>
        <a:xfrm>
          <a:off x="1544145" y="760"/>
          <a:ext cx="2856509" cy="14282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>
              <a:latin typeface="+mn-lt"/>
            </a:rPr>
            <a:t>What do you look at in all this, and when?</a:t>
          </a:r>
          <a:endParaRPr lang="zh-TW" altLang="en-US" sz="2400" kern="1200" dirty="0">
            <a:latin typeface="+mn-lt"/>
          </a:endParaRPr>
        </a:p>
      </dsp:txBody>
      <dsp:txXfrm>
        <a:off x="1585977" y="42592"/>
        <a:ext cx="2772845" cy="1344590"/>
      </dsp:txXfrm>
    </dsp:sp>
    <dsp:sp modelId="{3E7D8907-040E-4BC8-A60C-9DCF2B6B777E}">
      <dsp:nvSpPr>
        <dsp:cNvPr id="0" name=""/>
        <dsp:cNvSpPr/>
      </dsp:nvSpPr>
      <dsp:spPr>
        <a:xfrm>
          <a:off x="1829796" y="1429015"/>
          <a:ext cx="285650" cy="1071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1191"/>
              </a:lnTo>
              <a:lnTo>
                <a:pt x="285650" y="107119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793B0-DA71-4C53-9AF8-DDD1DE13EC56}">
      <dsp:nvSpPr>
        <dsp:cNvPr id="0" name=""/>
        <dsp:cNvSpPr/>
      </dsp:nvSpPr>
      <dsp:spPr>
        <a:xfrm>
          <a:off x="2115447" y="1786079"/>
          <a:ext cx="2519990" cy="142825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smtClean="0">
              <a:latin typeface="+mn-lt"/>
            </a:rPr>
            <a:t>Looking at Your Calendar First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smtClean="0">
              <a:latin typeface="+mn-lt"/>
            </a:rPr>
            <a:t>. . . Then Your Action Lists</a:t>
          </a:r>
          <a:endParaRPr lang="zh-TW" altLang="en-US" sz="1400" kern="1200" dirty="0">
            <a:latin typeface="+mn-lt"/>
          </a:endParaRPr>
        </a:p>
      </dsp:txBody>
      <dsp:txXfrm>
        <a:off x="2157279" y="1827911"/>
        <a:ext cx="2436326" cy="1344590"/>
      </dsp:txXfrm>
    </dsp:sp>
    <dsp:sp modelId="{57E28419-543F-44C4-B07B-200E57190CE8}">
      <dsp:nvSpPr>
        <dsp:cNvPr id="0" name=""/>
        <dsp:cNvSpPr/>
      </dsp:nvSpPr>
      <dsp:spPr>
        <a:xfrm>
          <a:off x="1829796" y="1429015"/>
          <a:ext cx="285650" cy="2856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6509"/>
              </a:lnTo>
              <a:lnTo>
                <a:pt x="285650" y="285650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DCC7D6-1AF5-4916-BA4C-F7F5D068895F}">
      <dsp:nvSpPr>
        <dsp:cNvPr id="0" name=""/>
        <dsp:cNvSpPr/>
      </dsp:nvSpPr>
      <dsp:spPr>
        <a:xfrm>
          <a:off x="2115447" y="3571397"/>
          <a:ext cx="2519990" cy="142825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smtClean="0">
              <a:latin typeface="+mn-lt"/>
            </a:rPr>
            <a:t>The Right Review in the Right Context</a:t>
          </a:r>
          <a:endParaRPr lang="zh-TW" altLang="en-US" sz="1400" kern="1200" dirty="0">
            <a:latin typeface="+mn-lt"/>
          </a:endParaRPr>
        </a:p>
      </dsp:txBody>
      <dsp:txXfrm>
        <a:off x="2157279" y="3613229"/>
        <a:ext cx="2436326" cy="1344590"/>
      </dsp:txXfrm>
    </dsp:sp>
    <dsp:sp modelId="{F87E1A7A-5FDB-4712-AB28-7628138F19A6}">
      <dsp:nvSpPr>
        <dsp:cNvPr id="0" name=""/>
        <dsp:cNvSpPr/>
      </dsp:nvSpPr>
      <dsp:spPr>
        <a:xfrm>
          <a:off x="5114782" y="760"/>
          <a:ext cx="2856509" cy="14282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>
              <a:latin typeface="+mn-lt"/>
            </a:rPr>
            <a:t>What do you need to do, and how often?</a:t>
          </a:r>
          <a:endParaRPr lang="zh-TW" altLang="en-US" sz="2400" kern="1200" dirty="0">
            <a:latin typeface="+mn-lt"/>
          </a:endParaRPr>
        </a:p>
      </dsp:txBody>
      <dsp:txXfrm>
        <a:off x="5156614" y="42592"/>
        <a:ext cx="2772845" cy="1344590"/>
      </dsp:txXfrm>
    </dsp:sp>
    <dsp:sp modelId="{4184DEDA-07F3-44F7-959E-0ABEAC071A42}">
      <dsp:nvSpPr>
        <dsp:cNvPr id="0" name=""/>
        <dsp:cNvSpPr/>
      </dsp:nvSpPr>
      <dsp:spPr>
        <a:xfrm>
          <a:off x="5400433" y="1429015"/>
          <a:ext cx="285650" cy="1071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1191"/>
              </a:lnTo>
              <a:lnTo>
                <a:pt x="285650" y="107119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AB377D-451A-49CF-9459-DDD7A3645676}">
      <dsp:nvSpPr>
        <dsp:cNvPr id="0" name=""/>
        <dsp:cNvSpPr/>
      </dsp:nvSpPr>
      <dsp:spPr>
        <a:xfrm>
          <a:off x="5686084" y="1786079"/>
          <a:ext cx="2519990" cy="142825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smtClean="0">
              <a:latin typeface="+mn-lt"/>
            </a:rPr>
            <a:t>Weekly Review and </a:t>
          </a:r>
          <a:r>
            <a:rPr lang="en-US" altLang="zh-TW" sz="1400" kern="1200" dirty="0" smtClean="0">
              <a:latin typeface="+mn-lt"/>
            </a:rPr>
            <a:t>get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>
              <a:latin typeface="+mn-lt"/>
            </a:rPr>
            <a:t>your head empty again.</a:t>
          </a:r>
          <a:endParaRPr lang="zh-TW" altLang="en-US" sz="1400" kern="1200" dirty="0">
            <a:latin typeface="+mn-lt"/>
          </a:endParaRPr>
        </a:p>
      </dsp:txBody>
      <dsp:txXfrm>
        <a:off x="5727916" y="1827911"/>
        <a:ext cx="2436326" cy="1344590"/>
      </dsp:txXfrm>
    </dsp:sp>
    <dsp:sp modelId="{CD3B1D99-BC6E-4371-9DB6-639B2C2AD238}">
      <dsp:nvSpPr>
        <dsp:cNvPr id="0" name=""/>
        <dsp:cNvSpPr/>
      </dsp:nvSpPr>
      <dsp:spPr>
        <a:xfrm>
          <a:off x="5400433" y="1429015"/>
          <a:ext cx="285650" cy="2856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6509"/>
              </a:lnTo>
              <a:lnTo>
                <a:pt x="285650" y="285650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93F57B-5607-4C55-8445-9638BE409340}">
      <dsp:nvSpPr>
        <dsp:cNvPr id="0" name=""/>
        <dsp:cNvSpPr/>
      </dsp:nvSpPr>
      <dsp:spPr>
        <a:xfrm>
          <a:off x="5686084" y="3571397"/>
          <a:ext cx="2519990" cy="142825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smtClean="0">
              <a:latin typeface="+mn-lt"/>
            </a:rPr>
            <a:t>Five phases of workflow management</a:t>
          </a:r>
          <a:r>
            <a:rPr lang="en-US" altLang="zh-TW" sz="1400" kern="1200" dirty="0" smtClean="0">
              <a:latin typeface="+mn-lt"/>
            </a:rPr>
            <a:t>—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>
              <a:latin typeface="+mn-lt"/>
            </a:rPr>
            <a:t>collecting, processing, organizing, and reviewing all your outstanding involvements</a:t>
          </a:r>
          <a:endParaRPr lang="zh-TW" altLang="en-US" sz="1400" kern="1200" dirty="0">
            <a:latin typeface="+mn-lt"/>
          </a:endParaRPr>
        </a:p>
      </dsp:txBody>
      <dsp:txXfrm>
        <a:off x="5727916" y="3613229"/>
        <a:ext cx="2436326" cy="13445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6212E-29D1-4F05-8612-C93AB977A376}">
      <dsp:nvSpPr>
        <dsp:cNvPr id="0" name=""/>
        <dsp:cNvSpPr/>
      </dsp:nvSpPr>
      <dsp:spPr>
        <a:xfrm rot="5400000">
          <a:off x="-247002" y="249187"/>
          <a:ext cx="1646682" cy="1152677"/>
        </a:xfrm>
        <a:prstGeom prst="chevron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i="1" kern="1200" dirty="0" smtClean="0">
              <a:latin typeface="+mn-lt"/>
            </a:rPr>
            <a:t>Loose Papers</a:t>
          </a:r>
          <a:endParaRPr lang="zh-TW" altLang="en-US" sz="1500" kern="1200" dirty="0">
            <a:latin typeface="+mn-lt"/>
          </a:endParaRPr>
        </a:p>
      </dsp:txBody>
      <dsp:txXfrm rot="-5400000">
        <a:off x="1" y="578524"/>
        <a:ext cx="1152677" cy="494005"/>
      </dsp:txXfrm>
    </dsp:sp>
    <dsp:sp modelId="{A1D68873-EA92-42DC-BCF2-4821EF414E37}">
      <dsp:nvSpPr>
        <dsp:cNvPr id="0" name=""/>
        <dsp:cNvSpPr/>
      </dsp:nvSpPr>
      <dsp:spPr>
        <a:xfrm rot="5400000">
          <a:off x="5814587" y="-4659724"/>
          <a:ext cx="1070343" cy="103941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500" kern="1200" dirty="0" smtClean="0">
              <a:latin typeface="+mn-lt"/>
            </a:rPr>
            <a:t>Pull out all miscellaneous scraps of paper, business cards, receipts, and so on.</a:t>
          </a:r>
          <a:endParaRPr lang="zh-TW" altLang="en-US" sz="2500" kern="1200" dirty="0">
            <a:latin typeface="+mn-lt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500" kern="1200" dirty="0" smtClean="0">
              <a:latin typeface="+mn-lt"/>
            </a:rPr>
            <a:t>Put it all into your in-basket for processing.</a:t>
          </a:r>
          <a:endParaRPr lang="zh-TW" altLang="en-US" sz="2500" kern="1200" dirty="0">
            <a:latin typeface="+mn-lt"/>
          </a:endParaRPr>
        </a:p>
      </dsp:txBody>
      <dsp:txXfrm rot="-5400000">
        <a:off x="1152678" y="54435"/>
        <a:ext cx="10341912" cy="965843"/>
      </dsp:txXfrm>
    </dsp:sp>
    <dsp:sp modelId="{A8B88150-B4EF-4FD4-BC32-B9E9B0A06CAC}">
      <dsp:nvSpPr>
        <dsp:cNvPr id="0" name=""/>
        <dsp:cNvSpPr/>
      </dsp:nvSpPr>
      <dsp:spPr>
        <a:xfrm rot="5400000">
          <a:off x="-247002" y="1702314"/>
          <a:ext cx="1646682" cy="1152677"/>
        </a:xfrm>
        <a:prstGeom prst="chevron">
          <a:avLst/>
        </a:prstGeom>
        <a:solidFill>
          <a:schemeClr val="accent5">
            <a:shade val="80000"/>
            <a:hueOff val="174641"/>
            <a:satOff val="-3128"/>
            <a:lumOff val="13293"/>
            <a:alphaOff val="0"/>
          </a:schemeClr>
        </a:solidFill>
        <a:ln w="12700" cap="flat" cmpd="sng" algn="ctr">
          <a:solidFill>
            <a:schemeClr val="accent5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i="1" kern="1200" dirty="0" smtClean="0">
              <a:latin typeface="+mn-lt"/>
            </a:rPr>
            <a:t>Process Your Notes </a:t>
          </a:r>
          <a:endParaRPr lang="zh-TW" altLang="en-US" sz="1500" kern="1200" dirty="0">
            <a:latin typeface="+mn-lt"/>
          </a:endParaRPr>
        </a:p>
      </dsp:txBody>
      <dsp:txXfrm rot="-5400000">
        <a:off x="1" y="2031651"/>
        <a:ext cx="1152677" cy="494005"/>
      </dsp:txXfrm>
    </dsp:sp>
    <dsp:sp modelId="{F21D63D3-C277-4FE4-97B5-DED8266CAB9D}">
      <dsp:nvSpPr>
        <dsp:cNvPr id="0" name=""/>
        <dsp:cNvSpPr/>
      </dsp:nvSpPr>
      <dsp:spPr>
        <a:xfrm rot="5400000">
          <a:off x="5814587" y="-3206597"/>
          <a:ext cx="1070343" cy="103941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500" kern="1200" dirty="0" smtClean="0">
              <a:latin typeface="+mn-lt"/>
            </a:rPr>
            <a:t>Review any journal entries, meeting notes, or miscellaneous notes scribbled on notebook paper.</a:t>
          </a:r>
          <a:endParaRPr lang="zh-TW" altLang="en-US" sz="2500" kern="1200" dirty="0">
            <a:latin typeface="+mn-lt"/>
          </a:endParaRPr>
        </a:p>
      </dsp:txBody>
      <dsp:txXfrm rot="-5400000">
        <a:off x="1152678" y="1507562"/>
        <a:ext cx="10341912" cy="965843"/>
      </dsp:txXfrm>
    </dsp:sp>
    <dsp:sp modelId="{D7C30A21-BC1D-42CC-90DE-6A4EF7A7C5DE}">
      <dsp:nvSpPr>
        <dsp:cNvPr id="0" name=""/>
        <dsp:cNvSpPr/>
      </dsp:nvSpPr>
      <dsp:spPr>
        <a:xfrm rot="5400000">
          <a:off x="-247002" y="3155440"/>
          <a:ext cx="1646682" cy="1152677"/>
        </a:xfrm>
        <a:prstGeom prst="chevron">
          <a:avLst/>
        </a:prstGeom>
        <a:solidFill>
          <a:schemeClr val="accent5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accent5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i="1" kern="1200" dirty="0" smtClean="0">
              <a:latin typeface="+mn-lt"/>
            </a:rPr>
            <a:t>Previous Calendar Data </a:t>
          </a:r>
          <a:endParaRPr lang="zh-TW" altLang="en-US" sz="1500" kern="1200" dirty="0">
            <a:latin typeface="+mn-lt"/>
          </a:endParaRPr>
        </a:p>
      </dsp:txBody>
      <dsp:txXfrm rot="-5400000">
        <a:off x="1" y="3484777"/>
        <a:ext cx="1152677" cy="494005"/>
      </dsp:txXfrm>
    </dsp:sp>
    <dsp:sp modelId="{29BCA630-9278-42C6-9A7D-F744B2EDD923}">
      <dsp:nvSpPr>
        <dsp:cNvPr id="0" name=""/>
        <dsp:cNvSpPr/>
      </dsp:nvSpPr>
      <dsp:spPr>
        <a:xfrm rot="5400000">
          <a:off x="5814587" y="-1753470"/>
          <a:ext cx="1070343" cy="103941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500" kern="1200" dirty="0" smtClean="0">
              <a:latin typeface="+mn-lt"/>
            </a:rPr>
            <a:t>Review past calendar dates in detail for remaining action items, reference information, and so on, and transfer that data into the active system.</a:t>
          </a:r>
          <a:endParaRPr lang="zh-TW" altLang="en-US" sz="2500" kern="1200" dirty="0">
            <a:latin typeface="+mn-lt"/>
          </a:endParaRPr>
        </a:p>
      </dsp:txBody>
      <dsp:txXfrm rot="-5400000">
        <a:off x="1152678" y="2960689"/>
        <a:ext cx="10341912" cy="965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6212E-29D1-4F05-8612-C93AB977A376}">
      <dsp:nvSpPr>
        <dsp:cNvPr id="0" name=""/>
        <dsp:cNvSpPr/>
      </dsp:nvSpPr>
      <dsp:spPr>
        <a:xfrm rot="5400000">
          <a:off x="-247002" y="249187"/>
          <a:ext cx="1646682" cy="1152677"/>
        </a:xfrm>
        <a:prstGeom prst="chevron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i="1" kern="1200" dirty="0" smtClean="0">
              <a:latin typeface="+mn-lt"/>
            </a:rPr>
            <a:t>Empty Your Head</a:t>
          </a:r>
          <a:endParaRPr lang="zh-TW" altLang="en-US" sz="1600" kern="1200" dirty="0">
            <a:latin typeface="+mn-lt"/>
          </a:endParaRPr>
        </a:p>
      </dsp:txBody>
      <dsp:txXfrm rot="-5400000">
        <a:off x="1" y="578524"/>
        <a:ext cx="1152677" cy="494005"/>
      </dsp:txXfrm>
    </dsp:sp>
    <dsp:sp modelId="{A1D68873-EA92-42DC-BCF2-4821EF414E37}">
      <dsp:nvSpPr>
        <dsp:cNvPr id="0" name=""/>
        <dsp:cNvSpPr/>
      </dsp:nvSpPr>
      <dsp:spPr>
        <a:xfrm rot="5400000">
          <a:off x="5814587" y="-4659724"/>
          <a:ext cx="1070343" cy="103941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500" kern="1200" dirty="0" smtClean="0">
              <a:latin typeface="+mn-lt"/>
            </a:rPr>
            <a:t>Put in writing (in appropriate categories) any new projects, action items, waiting-</a:t>
          </a:r>
          <a:r>
            <a:rPr lang="en-US" altLang="zh-TW" sz="2500" kern="1200" dirty="0" err="1" smtClean="0">
              <a:latin typeface="+mn-lt"/>
            </a:rPr>
            <a:t>fors</a:t>
          </a:r>
          <a:r>
            <a:rPr lang="en-US" altLang="zh-TW" sz="2500" kern="1200" dirty="0" smtClean="0">
              <a:latin typeface="+mn-lt"/>
            </a:rPr>
            <a:t>, someday/maybes, and so forth that you haven't yet captured.</a:t>
          </a:r>
          <a:endParaRPr lang="zh-TW" altLang="en-US" sz="2500" kern="1200" dirty="0">
            <a:latin typeface="+mn-lt"/>
          </a:endParaRPr>
        </a:p>
      </dsp:txBody>
      <dsp:txXfrm rot="-5400000">
        <a:off x="1152678" y="54435"/>
        <a:ext cx="10341912" cy="965843"/>
      </dsp:txXfrm>
    </dsp:sp>
    <dsp:sp modelId="{A8B88150-B4EF-4FD4-BC32-B9E9B0A06CAC}">
      <dsp:nvSpPr>
        <dsp:cNvPr id="0" name=""/>
        <dsp:cNvSpPr/>
      </dsp:nvSpPr>
      <dsp:spPr>
        <a:xfrm rot="5400000">
          <a:off x="-247002" y="1702314"/>
          <a:ext cx="1646682" cy="1152677"/>
        </a:xfrm>
        <a:prstGeom prst="chevron">
          <a:avLst/>
        </a:prstGeom>
        <a:solidFill>
          <a:schemeClr val="accent5">
            <a:shade val="80000"/>
            <a:hueOff val="174641"/>
            <a:satOff val="-3128"/>
            <a:lumOff val="13293"/>
            <a:alphaOff val="0"/>
          </a:schemeClr>
        </a:solidFill>
        <a:ln w="12700" cap="flat" cmpd="sng" algn="ctr">
          <a:solidFill>
            <a:schemeClr val="accent5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i="1" kern="1200" dirty="0" smtClean="0">
              <a:latin typeface="+mn-lt"/>
            </a:rPr>
            <a:t>Review "Projects</a:t>
          </a:r>
          <a:endParaRPr lang="zh-TW" altLang="en-US" sz="1600" kern="1200" dirty="0">
            <a:latin typeface="+mn-lt"/>
          </a:endParaRPr>
        </a:p>
      </dsp:txBody>
      <dsp:txXfrm rot="-5400000">
        <a:off x="1" y="2031651"/>
        <a:ext cx="1152677" cy="494005"/>
      </dsp:txXfrm>
    </dsp:sp>
    <dsp:sp modelId="{F21D63D3-C277-4FE4-97B5-DED8266CAB9D}">
      <dsp:nvSpPr>
        <dsp:cNvPr id="0" name=""/>
        <dsp:cNvSpPr/>
      </dsp:nvSpPr>
      <dsp:spPr>
        <a:xfrm rot="5400000">
          <a:off x="5814587" y="-3206597"/>
          <a:ext cx="1070343" cy="103941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500" i="1" kern="1200" dirty="0" smtClean="0">
              <a:latin typeface="+mn-lt"/>
            </a:rPr>
            <a:t>Lists </a:t>
          </a:r>
          <a:r>
            <a:rPr lang="en-US" altLang="zh-TW" sz="2500" kern="1200" dirty="0" smtClean="0">
              <a:latin typeface="+mn-lt"/>
            </a:rPr>
            <a:t>Evaluate the status of projects, goals, and outcomes one by one, ensuring that at least one current kick-start action for each is in your system.</a:t>
          </a:r>
          <a:endParaRPr lang="zh-TW" altLang="en-US" sz="2500" kern="1200" dirty="0">
            <a:latin typeface="+mn-lt"/>
          </a:endParaRPr>
        </a:p>
      </dsp:txBody>
      <dsp:txXfrm rot="-5400000">
        <a:off x="1152678" y="1507562"/>
        <a:ext cx="10341912" cy="965843"/>
      </dsp:txXfrm>
    </dsp:sp>
    <dsp:sp modelId="{D7C30A21-BC1D-42CC-90DE-6A4EF7A7C5DE}">
      <dsp:nvSpPr>
        <dsp:cNvPr id="0" name=""/>
        <dsp:cNvSpPr/>
      </dsp:nvSpPr>
      <dsp:spPr>
        <a:xfrm rot="5400000">
          <a:off x="-247002" y="3155440"/>
          <a:ext cx="1646682" cy="1152677"/>
        </a:xfrm>
        <a:prstGeom prst="chevron">
          <a:avLst/>
        </a:prstGeom>
        <a:solidFill>
          <a:schemeClr val="accent5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accent5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i="1" kern="1200" dirty="0" smtClean="0">
              <a:latin typeface="+mn-lt"/>
            </a:rPr>
            <a:t>Review "Next </a:t>
          </a:r>
          <a:r>
            <a:rPr lang="en-US" altLang="zh-TW" sz="1600" i="1" kern="1200" dirty="0" err="1" smtClean="0">
              <a:latin typeface="+mn-lt"/>
            </a:rPr>
            <a:t>Actions"Lists</a:t>
          </a:r>
          <a:endParaRPr lang="zh-TW" altLang="en-US" sz="1600" kern="1200" dirty="0">
            <a:latin typeface="+mn-lt"/>
          </a:endParaRPr>
        </a:p>
      </dsp:txBody>
      <dsp:txXfrm rot="-5400000">
        <a:off x="1" y="3484777"/>
        <a:ext cx="1152677" cy="494005"/>
      </dsp:txXfrm>
    </dsp:sp>
    <dsp:sp modelId="{29BCA630-9278-42C6-9A7D-F744B2EDD923}">
      <dsp:nvSpPr>
        <dsp:cNvPr id="0" name=""/>
        <dsp:cNvSpPr/>
      </dsp:nvSpPr>
      <dsp:spPr>
        <a:xfrm rot="5400000">
          <a:off x="5814587" y="-1753470"/>
          <a:ext cx="1070343" cy="103941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500" kern="1200" dirty="0" smtClean="0">
              <a:latin typeface="+mn-lt"/>
            </a:rPr>
            <a:t>Mark off completed actions. Review for reminders of further action steps to capture.</a:t>
          </a:r>
          <a:endParaRPr lang="zh-TW" altLang="en-US" sz="2500" kern="1200" dirty="0">
            <a:latin typeface="+mn-lt"/>
          </a:endParaRPr>
        </a:p>
      </dsp:txBody>
      <dsp:txXfrm rot="-5400000">
        <a:off x="1152678" y="2960689"/>
        <a:ext cx="10341912" cy="9658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6212E-29D1-4F05-8612-C93AB977A376}">
      <dsp:nvSpPr>
        <dsp:cNvPr id="0" name=""/>
        <dsp:cNvSpPr/>
      </dsp:nvSpPr>
      <dsp:spPr>
        <a:xfrm rot="5400000">
          <a:off x="-246761" y="251169"/>
          <a:ext cx="1645074" cy="1151552"/>
        </a:xfrm>
        <a:prstGeom prst="chevron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i="1" kern="1200" dirty="0" smtClean="0">
              <a:latin typeface="+mn-lt"/>
            </a:rPr>
            <a:t>Review "Waiting For" List</a:t>
          </a:r>
          <a:endParaRPr lang="zh-TW" altLang="en-US" sz="1400" kern="1200" dirty="0">
            <a:latin typeface="+mn-lt"/>
          </a:endParaRPr>
        </a:p>
      </dsp:txBody>
      <dsp:txXfrm rot="-5400000">
        <a:off x="0" y="580184"/>
        <a:ext cx="1151552" cy="493522"/>
      </dsp:txXfrm>
    </dsp:sp>
    <dsp:sp modelId="{A1D68873-EA92-42DC-BCF2-4821EF414E37}">
      <dsp:nvSpPr>
        <dsp:cNvPr id="0" name=""/>
        <dsp:cNvSpPr/>
      </dsp:nvSpPr>
      <dsp:spPr>
        <a:xfrm rot="5400000">
          <a:off x="5814265" y="-4658305"/>
          <a:ext cx="1069860" cy="103952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500" kern="1200" dirty="0" smtClean="0">
              <a:latin typeface="+mn-lt"/>
            </a:rPr>
            <a:t>Record appropriate actions for any needed follow-up. Check off received items.</a:t>
          </a:r>
          <a:endParaRPr lang="zh-TW" altLang="en-US" sz="2500" kern="1200" dirty="0">
            <a:latin typeface="+mn-lt"/>
          </a:endParaRPr>
        </a:p>
      </dsp:txBody>
      <dsp:txXfrm rot="-5400000">
        <a:off x="1151552" y="56634"/>
        <a:ext cx="10343061" cy="965408"/>
      </dsp:txXfrm>
    </dsp:sp>
    <dsp:sp modelId="{A8B88150-B4EF-4FD4-BC32-B9E9B0A06CAC}">
      <dsp:nvSpPr>
        <dsp:cNvPr id="0" name=""/>
        <dsp:cNvSpPr/>
      </dsp:nvSpPr>
      <dsp:spPr>
        <a:xfrm rot="5400000">
          <a:off x="-246761" y="1702876"/>
          <a:ext cx="1645074" cy="1151552"/>
        </a:xfrm>
        <a:prstGeom prst="chevron">
          <a:avLst/>
        </a:prstGeom>
        <a:solidFill>
          <a:schemeClr val="accent5">
            <a:shade val="80000"/>
            <a:hueOff val="174641"/>
            <a:satOff val="-3128"/>
            <a:lumOff val="13293"/>
            <a:alphaOff val="0"/>
          </a:schemeClr>
        </a:solidFill>
        <a:ln w="12700" cap="flat" cmpd="sng" algn="ctr">
          <a:solidFill>
            <a:schemeClr val="accent5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i="1" kern="1200" dirty="0" smtClean="0">
              <a:latin typeface="+mn-lt"/>
            </a:rPr>
            <a:t>Review "Someday/Maybe" List</a:t>
          </a:r>
          <a:endParaRPr lang="zh-TW" altLang="en-US" sz="1400" kern="1200" dirty="0">
            <a:latin typeface="+mn-lt"/>
          </a:endParaRPr>
        </a:p>
      </dsp:txBody>
      <dsp:txXfrm rot="-5400000">
        <a:off x="0" y="2031891"/>
        <a:ext cx="1151552" cy="493522"/>
      </dsp:txXfrm>
    </dsp:sp>
    <dsp:sp modelId="{F21D63D3-C277-4FE4-97B5-DED8266CAB9D}">
      <dsp:nvSpPr>
        <dsp:cNvPr id="0" name=""/>
        <dsp:cNvSpPr/>
      </dsp:nvSpPr>
      <dsp:spPr>
        <a:xfrm rot="5400000">
          <a:off x="5814546" y="-3206878"/>
          <a:ext cx="1069298" cy="103952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500" i="1" kern="1200" dirty="0" smtClean="0">
              <a:latin typeface="+mn-lt"/>
            </a:rPr>
            <a:t>Lists </a:t>
          </a:r>
          <a:r>
            <a:rPr lang="en-US" altLang="zh-TW" sz="2500" kern="1200" dirty="0" smtClean="0">
              <a:latin typeface="+mn-lt"/>
            </a:rPr>
            <a:t>Evaluate the status of projects, goals, and outcomes one by one, ensuring that at least one current kick-start action for each is in your system.</a:t>
          </a:r>
          <a:endParaRPr lang="zh-TW" altLang="en-US" sz="2500" kern="1200" dirty="0">
            <a:latin typeface="+mn-lt"/>
          </a:endParaRPr>
        </a:p>
      </dsp:txBody>
      <dsp:txXfrm rot="-5400000">
        <a:off x="1151552" y="1508315"/>
        <a:ext cx="10343088" cy="964900"/>
      </dsp:txXfrm>
    </dsp:sp>
    <dsp:sp modelId="{D7C30A21-BC1D-42CC-90DE-6A4EF7A7C5DE}">
      <dsp:nvSpPr>
        <dsp:cNvPr id="0" name=""/>
        <dsp:cNvSpPr/>
      </dsp:nvSpPr>
      <dsp:spPr>
        <a:xfrm rot="5400000">
          <a:off x="-246761" y="3154584"/>
          <a:ext cx="1645074" cy="1151552"/>
        </a:xfrm>
        <a:prstGeom prst="chevron">
          <a:avLst/>
        </a:prstGeom>
        <a:solidFill>
          <a:schemeClr val="accent5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accent5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i="1" kern="1200" dirty="0" smtClean="0">
              <a:latin typeface="+mn-lt"/>
            </a:rPr>
            <a:t>Review "Pending"</a:t>
          </a:r>
          <a:endParaRPr lang="zh-TW" altLang="en-US" sz="1400" kern="1200" dirty="0">
            <a:latin typeface="+mn-lt"/>
          </a:endParaRPr>
        </a:p>
      </dsp:txBody>
      <dsp:txXfrm rot="-5400000">
        <a:off x="0" y="3483599"/>
        <a:ext cx="1151552" cy="493522"/>
      </dsp:txXfrm>
    </dsp:sp>
    <dsp:sp modelId="{29BCA630-9278-42C6-9A7D-F744B2EDD923}">
      <dsp:nvSpPr>
        <dsp:cNvPr id="0" name=""/>
        <dsp:cNvSpPr/>
      </dsp:nvSpPr>
      <dsp:spPr>
        <a:xfrm rot="5400000">
          <a:off x="5814546" y="-1755171"/>
          <a:ext cx="1069298" cy="103952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500" kern="1200" dirty="0" smtClean="0">
              <a:latin typeface="+mn-lt"/>
            </a:rPr>
            <a:t>Browse through all work in-progress support material to trigger new actions, completions, and waiting-</a:t>
          </a:r>
          <a:r>
            <a:rPr lang="en-US" altLang="zh-TW" sz="2500" kern="1200" dirty="0" err="1" smtClean="0">
              <a:latin typeface="+mn-lt"/>
            </a:rPr>
            <a:t>fors</a:t>
          </a:r>
          <a:r>
            <a:rPr lang="en-US" altLang="zh-TW" sz="2500" kern="1200" dirty="0" smtClean="0">
              <a:latin typeface="+mn-lt"/>
            </a:rPr>
            <a:t>. </a:t>
          </a:r>
          <a:endParaRPr lang="zh-TW" altLang="en-US" sz="2500" kern="1200" dirty="0">
            <a:latin typeface="+mn-lt"/>
          </a:endParaRPr>
        </a:p>
      </dsp:txBody>
      <dsp:txXfrm rot="-5400000">
        <a:off x="1151552" y="2960022"/>
        <a:ext cx="10343088" cy="964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093D9-2ECE-4844-B6F2-DE6FB0846197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25391-9063-475C-8012-01E14EB499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312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mtClean="0"/>
              <a:t>簡單說明項目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25391-9063-475C-8012-01E14EB499A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140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25391-9063-475C-8012-01E14EB499A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41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943D-113B-46AE-9D44-B06D4EAF2500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EF7F-E648-4DC1-B5AE-81BFCE20B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39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943D-113B-46AE-9D44-B06D4EAF2500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EF7F-E648-4DC1-B5AE-81BFCE20B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56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943D-113B-46AE-9D44-B06D4EAF2500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EF7F-E648-4DC1-B5AE-81BFCE20B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18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943D-113B-46AE-9D44-B06D4EAF2500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EF7F-E648-4DC1-B5AE-81BFCE20B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14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943D-113B-46AE-9D44-B06D4EAF2500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EF7F-E648-4DC1-B5AE-81BFCE20B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07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943D-113B-46AE-9D44-B06D4EAF2500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EF7F-E648-4DC1-B5AE-81BFCE20B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56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943D-113B-46AE-9D44-B06D4EAF2500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EF7F-E648-4DC1-B5AE-81BFCE20B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91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943D-113B-46AE-9D44-B06D4EAF2500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EF7F-E648-4DC1-B5AE-81BFCE20B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55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943D-113B-46AE-9D44-B06D4EAF2500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EF7F-E648-4DC1-B5AE-81BFCE20B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71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943D-113B-46AE-9D44-B06D4EAF2500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EF7F-E648-4DC1-B5AE-81BFCE20B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07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943D-113B-46AE-9D44-B06D4EAF2500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EF7F-E648-4DC1-B5AE-81BFCE20B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36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F943D-113B-46AE-9D44-B06D4EAF2500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AEF7F-E648-4DC1-B5AE-81BFCE20B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11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17" y="283651"/>
            <a:ext cx="3147600" cy="130596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156" y="795506"/>
            <a:ext cx="4045112" cy="606249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162354" y="283651"/>
            <a:ext cx="352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Overview of the organizing process</a:t>
            </a:r>
            <a:endParaRPr lang="zh-TW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418382" y="2241703"/>
            <a:ext cx="4152496" cy="317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000" b="1" dirty="0" smtClean="0"/>
              <a:t>Things to keep track </a:t>
            </a:r>
            <a:r>
              <a:rPr lang="en-US" altLang="zh-TW" sz="2000" b="1" dirty="0"/>
              <a:t>of and manage from an organizational </a:t>
            </a:r>
            <a:r>
              <a:rPr lang="en-US" altLang="zh-TW" sz="2000" b="1" dirty="0" smtClean="0"/>
              <a:t>perspective.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A "Projects"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Project </a:t>
            </a:r>
            <a:r>
              <a:rPr lang="en-US" altLang="zh-TW" sz="2000" dirty="0"/>
              <a:t>support 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Calendared </a:t>
            </a:r>
            <a:r>
              <a:rPr lang="en-US" altLang="zh-TW" sz="2000" dirty="0"/>
              <a:t>actions and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"</a:t>
            </a:r>
            <a:r>
              <a:rPr lang="en-US" altLang="zh-TW" sz="2000" dirty="0"/>
              <a:t>Next Actions" </a:t>
            </a:r>
            <a:r>
              <a:rPr lang="en-US" altLang="zh-TW" sz="2000" dirty="0" smtClean="0"/>
              <a:t>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A </a:t>
            </a:r>
            <a:r>
              <a:rPr lang="en-US" altLang="zh-TW" sz="2000" dirty="0"/>
              <a:t>"Waiting For"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Reference </a:t>
            </a:r>
            <a:r>
              <a:rPr lang="en-US" altLang="zh-TW" sz="2000" dirty="0"/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A </a:t>
            </a:r>
            <a:r>
              <a:rPr lang="en-US" altLang="zh-TW" sz="2000" dirty="0"/>
              <a:t>"Someday/Maybe" list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15717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 smtClean="0">
                <a:latin typeface="+mn-lt"/>
              </a:rPr>
              <a:t>Description of items-1</a:t>
            </a:r>
            <a:endParaRPr lang="zh-TW" altLang="en-US" sz="3600" b="1" dirty="0">
              <a:latin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1215448"/>
            <a:ext cx="10972800" cy="55092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"Projects" 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list</a:t>
            </a:r>
          </a:p>
          <a:p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Your </a:t>
            </a:r>
            <a:r>
              <a:rPr lang="en-US" altLang="zh-TW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lists (which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as I've indicated, could also be items in </a:t>
            </a:r>
            <a:r>
              <a:rPr lang="en-US" altLang="zh-TW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folders) will 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keep track of projects and </a:t>
            </a:r>
            <a:r>
              <a:rPr lang="en-US" altLang="zh-TW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someday/maybes, as 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well as the actions you'll need to take on </a:t>
            </a:r>
            <a:r>
              <a:rPr lang="en-US" altLang="zh-TW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your active 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open loops</a:t>
            </a:r>
            <a:r>
              <a:rPr lang="en-US" altLang="zh-TW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endParaRPr lang="en-US" altLang="zh-TW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Calendared actions and information</a:t>
            </a:r>
          </a:p>
          <a:p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Calendared action items can be either time-specific (e.g., "4:00—5:00 meet with Jim") or day-specific ("Call Rachel Tuesday to see if she got the proposal").</a:t>
            </a:r>
            <a:endParaRPr lang="zh-TW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TW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"Next Actions" lists</a:t>
            </a:r>
          </a:p>
          <a:p>
            <a:pPr marL="342900" indent="-342900">
              <a:buAutoNum type="arabicParenBoth"/>
            </a:pP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many actions you actually have to track.</a:t>
            </a:r>
          </a:p>
          <a:p>
            <a:pPr marL="342900" indent="-342900">
              <a:buAutoNum type="arabicParenBoth"/>
            </a:pP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often you change the contexts within which to do them</a:t>
            </a:r>
            <a:r>
              <a:rPr lang="en-US" altLang="zh-TW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342900" indent="-342900">
              <a:buAutoNum type="arabicParenBoth"/>
            </a:pPr>
            <a:endParaRPr lang="en-US" altLang="zh-TW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"Waiting For" list</a:t>
            </a:r>
          </a:p>
          <a:p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When the next action on something is up to someone </a:t>
            </a:r>
            <a:r>
              <a:rPr lang="en-US" altLang="zh-TW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else, you 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don't need an </a:t>
            </a:r>
            <a:r>
              <a:rPr lang="en-US" altLang="zh-TW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 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reminder, just a trigger about </a:t>
            </a:r>
            <a:r>
              <a:rPr lang="en-US" altLang="zh-TW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what you're 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waiting for from whom.</a:t>
            </a:r>
          </a:p>
          <a:p>
            <a:endParaRPr lang="en-US" altLang="zh-TW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91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latin typeface="+mn-lt"/>
              </a:rPr>
              <a:t>Description of </a:t>
            </a:r>
            <a:r>
              <a:rPr lang="en-US" altLang="zh-TW" sz="3600" b="1" dirty="0" smtClean="0">
                <a:latin typeface="+mn-lt"/>
              </a:rPr>
              <a:t>items-2</a:t>
            </a:r>
            <a:endParaRPr lang="zh-TW" altLang="en-US" sz="3600" dirty="0">
              <a:latin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1505008"/>
            <a:ext cx="10972800" cy="397031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support material</a:t>
            </a:r>
          </a:p>
          <a:p>
            <a:r>
              <a:rPr lang="en-US" altLang="zh-TW" sz="2000" dirty="0"/>
              <a:t>Project support materials are not project actions, and they're not</a:t>
            </a:r>
          </a:p>
          <a:p>
            <a:r>
              <a:rPr lang="en-US" altLang="zh-TW" sz="2000" dirty="0"/>
              <a:t>project reminders. They're resources to support your actions and</a:t>
            </a:r>
          </a:p>
          <a:p>
            <a:r>
              <a:rPr lang="en-US" altLang="zh-TW" sz="2000" dirty="0"/>
              <a:t>thinking about your projects.</a:t>
            </a:r>
          </a:p>
          <a:p>
            <a:endParaRPr lang="en-US" altLang="zh-TW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</a:t>
            </a:r>
            <a:r>
              <a:rPr lang="en-US" altLang="zh-TW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"Someday/Maybe" list</a:t>
            </a:r>
          </a:p>
          <a:p>
            <a:r>
              <a:rPr lang="en-US" altLang="zh-TW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Make 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 Inventory of Your Creative Imaginings</a:t>
            </a:r>
          </a:p>
          <a:p>
            <a:endParaRPr lang="en-US" altLang="zh-TW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Reference material</a:t>
            </a:r>
          </a:p>
          <a:p>
            <a:endParaRPr lang="en-US" altLang="zh-TW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TW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21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2550160" y="146344"/>
            <a:ext cx="250952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Is it actionable?</a:t>
            </a:r>
            <a:endParaRPr lang="zh-TW" altLang="en-US" sz="24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2550160" y="1254799"/>
            <a:ext cx="2509520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What’s the next action?</a:t>
            </a:r>
            <a:endParaRPr lang="zh-TW" altLang="en-US" sz="2400" b="1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3804920" y="634874"/>
            <a:ext cx="0" cy="628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3804920" y="2179194"/>
            <a:ext cx="0" cy="628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31800" y="2132663"/>
            <a:ext cx="3266440" cy="64633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Key point: 2 minutes principle</a:t>
            </a:r>
          </a:p>
          <a:p>
            <a:pPr algn="ctr"/>
            <a:r>
              <a:rPr lang="en-US" altLang="zh-TW" b="1" dirty="0" smtClean="0"/>
              <a:t>Will it take less than 2 minutes?</a:t>
            </a:r>
            <a:endParaRPr lang="zh-TW" altLang="en-US" b="1" dirty="0"/>
          </a:p>
        </p:txBody>
      </p:sp>
      <p:cxnSp>
        <p:nvCxnSpPr>
          <p:cNvPr id="15" name="直線接點 14"/>
          <p:cNvCxnSpPr/>
          <p:nvPr/>
        </p:nvCxnSpPr>
        <p:spPr>
          <a:xfrm>
            <a:off x="1788160" y="2936240"/>
            <a:ext cx="41605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1783080" y="2936240"/>
            <a:ext cx="0" cy="628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5948680" y="2936240"/>
            <a:ext cx="0" cy="628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1223311" y="4645560"/>
            <a:ext cx="111760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Do it</a:t>
            </a:r>
            <a:endParaRPr lang="zh-TW" altLang="en-US" sz="24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05560" y="1741729"/>
            <a:ext cx="232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Rate-determining step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1446831" y="3569001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/>
              <a:t>Yes</a:t>
            </a:r>
            <a:endParaRPr lang="zh-TW" altLang="en-US" sz="2800" b="1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1782111" y="3988672"/>
            <a:ext cx="0" cy="628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8193280" y="471907"/>
            <a:ext cx="3815619" cy="286232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b="1" dirty="0" smtClean="0">
                <a:ea typeface="標楷體" panose="03000509000000000000" pitchFamily="65" charset="-120"/>
              </a:rPr>
              <a:t>Note</a:t>
            </a:r>
          </a:p>
          <a:p>
            <a:r>
              <a:rPr lang="zh-TW" altLang="en-US" b="1" dirty="0" smtClean="0">
                <a:ea typeface="標楷體" panose="03000509000000000000" pitchFamily="65" charset="-120"/>
              </a:rPr>
              <a:t>自行處理</a:t>
            </a:r>
            <a:r>
              <a:rPr lang="zh-TW" altLang="en-US" b="1" dirty="0">
                <a:ea typeface="標楷體" panose="03000509000000000000" pitchFamily="65" charset="-120"/>
              </a:rPr>
              <a:t>工作</a:t>
            </a:r>
            <a:endParaRPr lang="en-US" altLang="zh-TW" b="1" dirty="0" smtClean="0">
              <a:ea typeface="標楷體" panose="03000509000000000000" pitchFamily="65" charset="-120"/>
            </a:endParaRPr>
          </a:p>
          <a:p>
            <a:r>
              <a:rPr lang="zh-TW" altLang="en-US" dirty="0" smtClean="0">
                <a:ea typeface="標楷體" panose="03000509000000000000" pitchFamily="65" charset="-120"/>
              </a:rPr>
              <a:t>可立即完成的工作多與個人權責相關，並且與整體工作進度高度相關，快速處理能有效推進工作進度並清空籃子。</a:t>
            </a:r>
            <a:endParaRPr lang="en-US" altLang="zh-TW" dirty="0" smtClean="0">
              <a:ea typeface="標楷體" panose="03000509000000000000" pitchFamily="65" charset="-120"/>
            </a:endParaRPr>
          </a:p>
          <a:p>
            <a:r>
              <a:rPr lang="zh-TW" altLang="en-US" b="1" dirty="0" smtClean="0">
                <a:ea typeface="標楷體" panose="03000509000000000000" pitchFamily="65" charset="-120"/>
              </a:rPr>
              <a:t>任務分配</a:t>
            </a:r>
            <a:endParaRPr lang="en-US" altLang="zh-TW" b="1" dirty="0" smtClean="0">
              <a:ea typeface="標楷體" panose="03000509000000000000" pitchFamily="65" charset="-120"/>
            </a:endParaRPr>
          </a:p>
          <a:p>
            <a:r>
              <a:rPr lang="zh-TW" altLang="en-US" dirty="0" smtClean="0">
                <a:ea typeface="標楷體" panose="03000509000000000000" pitchFamily="65" charset="-120"/>
              </a:rPr>
              <a:t>基於專業以及權責等考量，快速將任務分配給可快速執行之對象，並保持追蹤。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950944" y="4645560"/>
            <a:ext cx="1995471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Delegate it</a:t>
            </a:r>
            <a:endParaRPr lang="zh-TW" altLang="en-US" sz="2400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614369" y="3564414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/>
              <a:t>No</a:t>
            </a:r>
            <a:endParaRPr lang="zh-TW" altLang="en-US" sz="2800" b="1" dirty="0"/>
          </a:p>
        </p:txBody>
      </p:sp>
      <p:cxnSp>
        <p:nvCxnSpPr>
          <p:cNvPr id="25" name="直線單箭頭接點 24"/>
          <p:cNvCxnSpPr/>
          <p:nvPr/>
        </p:nvCxnSpPr>
        <p:spPr>
          <a:xfrm flipH="1">
            <a:off x="5963918" y="3988672"/>
            <a:ext cx="970" cy="628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5117103" y="1670297"/>
            <a:ext cx="328657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493346" y="1347131"/>
            <a:ext cx="2519321" cy="92333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Make those decisions according to the</a:t>
            </a:r>
          </a:p>
          <a:p>
            <a:pPr algn="ctr"/>
            <a:r>
              <a:rPr lang="en-US" altLang="zh-TW" dirty="0" smtClean="0"/>
              <a:t> “</a:t>
            </a:r>
            <a:r>
              <a:rPr lang="en-US" altLang="zh-TW" b="1" dirty="0" smtClean="0"/>
              <a:t>Project list”</a:t>
            </a:r>
            <a:endParaRPr lang="zh-TW" altLang="en-US" b="1" dirty="0"/>
          </a:p>
        </p:txBody>
      </p:sp>
      <p:cxnSp>
        <p:nvCxnSpPr>
          <p:cNvPr id="32" name="直線單箭頭接點 31"/>
          <p:cNvCxnSpPr/>
          <p:nvPr/>
        </p:nvCxnSpPr>
        <p:spPr>
          <a:xfrm flipH="1">
            <a:off x="5963918" y="5220386"/>
            <a:ext cx="970" cy="549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4946833" y="5889276"/>
            <a:ext cx="1995471" cy="677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Waiting</a:t>
            </a:r>
          </a:p>
          <a:p>
            <a:pPr algn="ctr"/>
            <a:r>
              <a:rPr lang="en-US" altLang="zh-TW" sz="1400" b="1" dirty="0" smtClean="0"/>
              <a:t>(for some on else to do)</a:t>
            </a:r>
            <a:endParaRPr lang="zh-TW" altLang="en-US" sz="1400" b="1" dirty="0"/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4297680" y="5889276"/>
            <a:ext cx="453253" cy="32765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3328978" y="5292390"/>
            <a:ext cx="1723090" cy="52322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I</a:t>
            </a:r>
            <a:r>
              <a:rPr lang="en-US" altLang="zh-TW" sz="1400" dirty="0" smtClean="0"/>
              <a:t>nto the “</a:t>
            </a:r>
            <a:r>
              <a:rPr lang="en-US" altLang="zh-TW" sz="1400" b="1" dirty="0" smtClean="0"/>
              <a:t>Waiting for list”</a:t>
            </a:r>
            <a:endParaRPr lang="zh-TW" altLang="en-US" sz="1400" b="1" dirty="0"/>
          </a:p>
        </p:txBody>
      </p:sp>
      <p:cxnSp>
        <p:nvCxnSpPr>
          <p:cNvPr id="43" name="直線接點 42"/>
          <p:cNvCxnSpPr/>
          <p:nvPr/>
        </p:nvCxnSpPr>
        <p:spPr>
          <a:xfrm>
            <a:off x="6251424" y="3826024"/>
            <a:ext cx="18719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8123331" y="3826024"/>
            <a:ext cx="970" cy="628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7126566" y="4645560"/>
            <a:ext cx="1995471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Defer it</a:t>
            </a:r>
            <a:endParaRPr lang="zh-TW" altLang="en-US" sz="2400" b="1" dirty="0"/>
          </a:p>
        </p:txBody>
      </p:sp>
      <p:cxnSp>
        <p:nvCxnSpPr>
          <p:cNvPr id="48" name="直線單箭頭接點 47"/>
          <p:cNvCxnSpPr/>
          <p:nvPr/>
        </p:nvCxnSpPr>
        <p:spPr>
          <a:xfrm flipH="1">
            <a:off x="8172879" y="5206578"/>
            <a:ext cx="970" cy="549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7187377" y="5889276"/>
            <a:ext cx="1995471" cy="677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Calendar</a:t>
            </a:r>
          </a:p>
          <a:p>
            <a:pPr algn="ctr"/>
            <a:r>
              <a:rPr lang="en-US" altLang="zh-TW" sz="1400" b="1" dirty="0" smtClean="0"/>
              <a:t>(for some on else to do)</a:t>
            </a:r>
            <a:endParaRPr lang="zh-TW" altLang="en-US" sz="1400" b="1" dirty="0"/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10076234" y="5220385"/>
            <a:ext cx="970" cy="549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8172879" y="5220385"/>
            <a:ext cx="18719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9254360" y="5889276"/>
            <a:ext cx="1995471" cy="677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Next actions</a:t>
            </a:r>
          </a:p>
          <a:p>
            <a:pPr algn="ctr"/>
            <a:r>
              <a:rPr lang="en-US" altLang="zh-TW" sz="1400" b="1" dirty="0" smtClean="0"/>
              <a:t>(to do ASAP)</a:t>
            </a:r>
            <a:endParaRPr lang="zh-TW" altLang="en-US" sz="1400" b="1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3074850" y="654876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/>
              <a:t>Yes</a:t>
            </a:r>
            <a:endParaRPr lang="zh-TW" altLang="en-US" sz="2800" b="1" dirty="0"/>
          </a:p>
        </p:txBody>
      </p:sp>
      <p:cxnSp>
        <p:nvCxnSpPr>
          <p:cNvPr id="55" name="直線單箭頭接點 54"/>
          <p:cNvCxnSpPr>
            <a:stCxn id="49" idx="1"/>
          </p:cNvCxnSpPr>
          <p:nvPr/>
        </p:nvCxnSpPr>
        <p:spPr>
          <a:xfrm flipH="1" flipV="1">
            <a:off x="7115866" y="5866569"/>
            <a:ext cx="71511" cy="36126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6197756" y="5247213"/>
            <a:ext cx="1836219" cy="52322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I</a:t>
            </a:r>
            <a:r>
              <a:rPr lang="en-US" altLang="zh-TW" sz="1400" dirty="0" smtClean="0"/>
              <a:t>nto the </a:t>
            </a:r>
          </a:p>
          <a:p>
            <a:pPr algn="ctr"/>
            <a:r>
              <a:rPr lang="en-US" altLang="zh-TW" sz="1400" dirty="0" smtClean="0"/>
              <a:t>“</a:t>
            </a:r>
            <a:r>
              <a:rPr lang="en-US" altLang="zh-TW" sz="1400" b="1" dirty="0"/>
              <a:t>Calendared actions”</a:t>
            </a:r>
            <a:endParaRPr lang="zh-TW" altLang="en-US" sz="1400" b="1" dirty="0"/>
          </a:p>
        </p:txBody>
      </p:sp>
      <p:cxnSp>
        <p:nvCxnSpPr>
          <p:cNvPr id="58" name="直線單箭頭接點 57"/>
          <p:cNvCxnSpPr>
            <a:stCxn id="53" idx="3"/>
          </p:cNvCxnSpPr>
          <p:nvPr/>
        </p:nvCxnSpPr>
        <p:spPr>
          <a:xfrm flipV="1">
            <a:off x="11249831" y="5769442"/>
            <a:ext cx="332569" cy="458388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10762154" y="5206578"/>
            <a:ext cx="1357309" cy="52322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I</a:t>
            </a:r>
            <a:r>
              <a:rPr lang="en-US" altLang="zh-TW" sz="1400" dirty="0" smtClean="0"/>
              <a:t>nto the </a:t>
            </a:r>
          </a:p>
          <a:p>
            <a:pPr algn="ctr"/>
            <a:r>
              <a:rPr lang="en-US" altLang="zh-TW" sz="1400" dirty="0" smtClean="0"/>
              <a:t>“</a:t>
            </a:r>
            <a:r>
              <a:rPr lang="en-US" altLang="zh-TW" sz="1400" b="1" dirty="0" smtClean="0"/>
              <a:t>Next action”</a:t>
            </a:r>
            <a:endParaRPr lang="zh-TW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0306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490000" y="3026704"/>
            <a:ext cx="250952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Is it actionable?</a:t>
            </a:r>
            <a:endParaRPr lang="zh-TW" altLang="en-US" sz="2400" b="1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4016320" y="3255710"/>
            <a:ext cx="890960" cy="1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126520" y="2611140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/>
              <a:t>No</a:t>
            </a:r>
            <a:endParaRPr lang="zh-TW" altLang="en-US" sz="2800" b="1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5045320" y="1400489"/>
            <a:ext cx="0" cy="360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5045320" y="1400489"/>
            <a:ext cx="890960" cy="1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5042175" y="3255710"/>
            <a:ext cx="890960" cy="1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5045320" y="4998663"/>
            <a:ext cx="890960" cy="1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020969" y="1169656"/>
            <a:ext cx="1995471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Trash</a:t>
            </a:r>
            <a:endParaRPr lang="zh-TW" altLang="en-US" sz="24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068030" y="2840211"/>
            <a:ext cx="1995471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Someday/ may be</a:t>
            </a:r>
            <a:endParaRPr lang="zh-TW" altLang="en-US" sz="2400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068029" y="4767830"/>
            <a:ext cx="1995471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Reference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8358178" y="3101821"/>
            <a:ext cx="2777182" cy="30777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I</a:t>
            </a:r>
            <a:r>
              <a:rPr lang="en-US" altLang="zh-TW" sz="1400" dirty="0" smtClean="0"/>
              <a:t>nto the “</a:t>
            </a:r>
            <a:r>
              <a:rPr lang="en-US" altLang="zh-TW" sz="1400" b="1" dirty="0" smtClean="0"/>
              <a:t>Someday/ maybe list”</a:t>
            </a:r>
            <a:endParaRPr lang="zh-TW" altLang="en-US" sz="1400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358178" y="4844773"/>
            <a:ext cx="2777182" cy="30777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I</a:t>
            </a:r>
            <a:r>
              <a:rPr lang="en-US" altLang="zh-TW" sz="1400" dirty="0" smtClean="0"/>
              <a:t>nto the “</a:t>
            </a:r>
            <a:r>
              <a:rPr lang="en-US" altLang="zh-TW" sz="1400" b="1" dirty="0" smtClean="0"/>
              <a:t>Reference list”</a:t>
            </a:r>
            <a:endParaRPr lang="zh-TW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4646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40" y="316060"/>
            <a:ext cx="3183480" cy="13855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33462" y="500726"/>
            <a:ext cx="4343400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b="1" dirty="0" smtClean="0"/>
              <a:t>Key point</a:t>
            </a:r>
          </a:p>
          <a:p>
            <a:r>
              <a:rPr lang="en-US" altLang="zh-TW" b="1" dirty="0" smtClean="0"/>
              <a:t>Your system should be always functional.</a:t>
            </a:r>
            <a:endParaRPr lang="zh-TW" altLang="en-US" b="1" dirty="0"/>
          </a:p>
        </p:txBody>
      </p:sp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1504385672"/>
              </p:ext>
            </p:extLst>
          </p:nvPr>
        </p:nvGraphicFramePr>
        <p:xfrm>
          <a:off x="2035380" y="1501987"/>
          <a:ext cx="9750220" cy="5000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矩形 7"/>
          <p:cNvSpPr/>
          <p:nvPr/>
        </p:nvSpPr>
        <p:spPr>
          <a:xfrm>
            <a:off x="352200" y="1882942"/>
            <a:ext cx="275676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/>
              <a:t>*Don’t forget the </a:t>
            </a:r>
            <a:r>
              <a:rPr lang="en-US" altLang="zh-TW" dirty="0"/>
              <a:t>"Bigger Picture" Reviews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18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+mn-lt"/>
              </a:rPr>
              <a:t>Steps to keep a active system-1</a:t>
            </a:r>
            <a:endParaRPr lang="zh-TW" altLang="en-US" sz="3600" b="1" dirty="0"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37440" y="335290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i="1" dirty="0">
                <a:latin typeface="Times New Roman" panose="02020603050405020304" pitchFamily="18" charset="0"/>
              </a:rPr>
              <a:t>Review "Next </a:t>
            </a:r>
            <a:r>
              <a:rPr lang="en-US" altLang="zh-TW" i="1" dirty="0" err="1">
                <a:latin typeface="Times New Roman" panose="02020603050405020304" pitchFamily="18" charset="0"/>
              </a:rPr>
              <a:t>Actions"Lists</a:t>
            </a:r>
            <a:r>
              <a:rPr lang="en-US" altLang="zh-TW" i="1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Mark off completed actions. Review</a:t>
            </a:r>
          </a:p>
          <a:p>
            <a:r>
              <a:rPr lang="en-US" altLang="zh-TW" dirty="0">
                <a:latin typeface="Times New Roman" panose="02020603050405020304" pitchFamily="18" charset="0"/>
              </a:rPr>
              <a:t>for reminders of further action steps to capture.</a:t>
            </a:r>
          </a:p>
          <a:p>
            <a:r>
              <a:rPr lang="en-US" altLang="zh-TW" i="1" dirty="0">
                <a:latin typeface="Times New Roman" panose="02020603050405020304" pitchFamily="18" charset="0"/>
              </a:rPr>
              <a:t>Review "Waiting For" List </a:t>
            </a:r>
            <a:r>
              <a:rPr lang="en-US" altLang="zh-TW" dirty="0">
                <a:latin typeface="Times New Roman" panose="02020603050405020304" pitchFamily="18" charset="0"/>
              </a:rPr>
              <a:t>Record appropriate actions for any</a:t>
            </a:r>
          </a:p>
          <a:p>
            <a:r>
              <a:rPr lang="en-US" altLang="zh-TW" dirty="0">
                <a:latin typeface="Times New Roman" panose="02020603050405020304" pitchFamily="18" charset="0"/>
              </a:rPr>
              <a:t>needed follow-up. Check off received items.</a:t>
            </a:r>
          </a:p>
          <a:p>
            <a:r>
              <a:rPr lang="en-US" altLang="zh-TW" i="1" dirty="0">
                <a:latin typeface="Times New Roman" panose="02020603050405020304" pitchFamily="18" charset="0"/>
              </a:rPr>
              <a:t>Review Any Relevant Checklists </a:t>
            </a:r>
            <a:r>
              <a:rPr lang="en-US" altLang="zh-TW" dirty="0">
                <a:latin typeface="Times New Roman" panose="02020603050405020304" pitchFamily="18" charset="0"/>
              </a:rPr>
              <a:t>Is there anything you haven't</a:t>
            </a:r>
          </a:p>
          <a:p>
            <a:r>
              <a:rPr lang="en-US" altLang="zh-TW" dirty="0">
                <a:latin typeface="Times New Roman" panose="02020603050405020304" pitchFamily="18" charset="0"/>
              </a:rPr>
              <a:t>done that you need to do?</a:t>
            </a:r>
          </a:p>
          <a:p>
            <a:r>
              <a:rPr lang="en-US" altLang="zh-TW" i="1" dirty="0">
                <a:latin typeface="Times New Roman" panose="02020603050405020304" pitchFamily="18" charset="0"/>
              </a:rPr>
              <a:t>Review "Someday/Maybe" List </a:t>
            </a:r>
            <a:r>
              <a:rPr lang="en-US" altLang="zh-TW" dirty="0">
                <a:latin typeface="Times New Roman" panose="02020603050405020304" pitchFamily="18" charset="0"/>
              </a:rPr>
              <a:t>Check for any projects that may</a:t>
            </a:r>
          </a:p>
          <a:p>
            <a:r>
              <a:rPr lang="en-US" altLang="zh-TW" dirty="0">
                <a:latin typeface="Times New Roman" panose="02020603050405020304" pitchFamily="18" charset="0"/>
              </a:rPr>
              <a:t>have become active and transfer them to "Projects." Delete </a:t>
            </a:r>
            <a:r>
              <a:rPr lang="en-US" altLang="zh-TW" dirty="0" smtClean="0">
                <a:latin typeface="Times New Roman" panose="02020603050405020304" pitchFamily="18" charset="0"/>
              </a:rPr>
              <a:t>items no </a:t>
            </a:r>
            <a:r>
              <a:rPr lang="en-US" altLang="zh-TW" dirty="0">
                <a:latin typeface="Times New Roman" panose="02020603050405020304" pitchFamily="18" charset="0"/>
              </a:rPr>
              <a:t>longer of interest</a:t>
            </a:r>
            <a:r>
              <a:rPr lang="en-US" altLang="zh-TW" dirty="0" smtClean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TW" i="1" dirty="0"/>
              <a:t>Review "Pending" and Support Files </a:t>
            </a:r>
            <a:r>
              <a:rPr lang="en-US" altLang="zh-TW" dirty="0"/>
              <a:t>Browse through all </a:t>
            </a:r>
            <a:r>
              <a:rPr lang="en-US" altLang="zh-TW" dirty="0" err="1"/>
              <a:t>workin</a:t>
            </a:r>
            <a:r>
              <a:rPr lang="en-US" altLang="zh-TW" dirty="0"/>
              <a:t>-</a:t>
            </a:r>
          </a:p>
          <a:p>
            <a:r>
              <a:rPr lang="en-US" altLang="zh-TW" dirty="0"/>
              <a:t>progress support material to trigger new actions, completions,</a:t>
            </a:r>
          </a:p>
          <a:p>
            <a:r>
              <a:rPr lang="en-US" altLang="zh-TW" dirty="0"/>
              <a:t>and </a:t>
            </a:r>
            <a:r>
              <a:rPr lang="en-US" altLang="zh-TW" dirty="0" smtClean="0"/>
              <a:t>waiting-</a:t>
            </a:r>
            <a:r>
              <a:rPr lang="en-US" altLang="zh-TW" dirty="0" err="1" smtClean="0"/>
              <a:t>fors</a:t>
            </a:r>
            <a:r>
              <a:rPr lang="en-US" altLang="zh-TW" dirty="0" smtClean="0"/>
              <a:t>. </a:t>
            </a:r>
          </a:p>
          <a:p>
            <a:r>
              <a:rPr lang="en-US" altLang="zh-TW" i="1" dirty="0" smtClean="0"/>
              <a:t>Be </a:t>
            </a:r>
            <a:r>
              <a:rPr lang="en-US" altLang="zh-TW" i="1" dirty="0"/>
              <a:t>Creative and Courageous </a:t>
            </a:r>
            <a:r>
              <a:rPr lang="en-US" altLang="zh-TW" dirty="0"/>
              <a:t>Are there any new, wonderful, </a:t>
            </a:r>
            <a:r>
              <a:rPr lang="en-US" altLang="zh-TW" dirty="0" smtClean="0"/>
              <a:t>harebrained, creative</a:t>
            </a:r>
            <a:r>
              <a:rPr lang="en-US" altLang="zh-TW" dirty="0"/>
              <a:t>, thought-provoking, risk-taking ideas you </a:t>
            </a:r>
            <a:r>
              <a:rPr lang="en-US" altLang="zh-TW" dirty="0" smtClean="0"/>
              <a:t>can add </a:t>
            </a:r>
            <a:r>
              <a:rPr lang="en-US" altLang="zh-TW" dirty="0"/>
              <a:t>to your system?</a:t>
            </a:r>
            <a:endParaRPr lang="zh-TW" altLang="en-US" dirty="0"/>
          </a:p>
        </p:txBody>
      </p:sp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2005951134"/>
              </p:ext>
            </p:extLst>
          </p:nvPr>
        </p:nvGraphicFramePr>
        <p:xfrm>
          <a:off x="322580" y="1690687"/>
          <a:ext cx="11546840" cy="4557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323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dirty="0">
                <a:solidFill>
                  <a:prstClr val="black"/>
                </a:solidFill>
                <a:latin typeface="Calibri" panose="020F0502020204030204"/>
              </a:rPr>
              <a:t>Steps to keep a active </a:t>
            </a:r>
            <a:r>
              <a:rPr lang="en-US" altLang="zh-TW" sz="3600" b="1" dirty="0" smtClean="0">
                <a:solidFill>
                  <a:prstClr val="black"/>
                </a:solidFill>
                <a:latin typeface="Calibri" panose="020F0502020204030204"/>
              </a:rPr>
              <a:t>system-2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732346962"/>
              </p:ext>
            </p:extLst>
          </p:nvPr>
        </p:nvGraphicFramePr>
        <p:xfrm>
          <a:off x="322580" y="1690687"/>
          <a:ext cx="11546840" cy="4557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7041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dirty="0">
                <a:solidFill>
                  <a:prstClr val="black"/>
                </a:solidFill>
                <a:latin typeface="Calibri" panose="020F0502020204030204"/>
              </a:rPr>
              <a:t>Steps to keep a active </a:t>
            </a:r>
            <a:r>
              <a:rPr lang="en-US" altLang="zh-TW" sz="3600" b="1" dirty="0" smtClean="0">
                <a:solidFill>
                  <a:prstClr val="black"/>
                </a:solidFill>
                <a:latin typeface="Calibri" panose="020F0502020204030204"/>
              </a:rPr>
              <a:t>system-3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2137265345"/>
              </p:ext>
            </p:extLst>
          </p:nvPr>
        </p:nvGraphicFramePr>
        <p:xfrm>
          <a:off x="322580" y="1690687"/>
          <a:ext cx="11546840" cy="4557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8312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884</Words>
  <Application>Microsoft Office PowerPoint</Application>
  <PresentationFormat>寬螢幕</PresentationFormat>
  <Paragraphs>117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Description of items-1</vt:lpstr>
      <vt:lpstr>Description of items-2</vt:lpstr>
      <vt:lpstr>PowerPoint 簡報</vt:lpstr>
      <vt:lpstr>PowerPoint 簡報</vt:lpstr>
      <vt:lpstr>PowerPoint 簡報</vt:lpstr>
      <vt:lpstr>Steps to keep a active system-1</vt:lpstr>
      <vt:lpstr>Steps to keep a active system-2</vt:lpstr>
      <vt:lpstr>Steps to keep a active system-3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27</cp:revision>
  <dcterms:created xsi:type="dcterms:W3CDTF">2017-07-31T14:48:47Z</dcterms:created>
  <dcterms:modified xsi:type="dcterms:W3CDTF">2017-08-02T00:52:09Z</dcterms:modified>
</cp:coreProperties>
</file>