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5" r:id="rId2"/>
    <p:sldId id="266" r:id="rId3"/>
    <p:sldId id="267" r:id="rId4"/>
    <p:sldId id="268" r:id="rId5"/>
    <p:sldId id="26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DF60C-6B21-4526-9FF1-72D574BD562D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AE246D-4801-4790-85FA-67D3EA7DB44F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zh-TW" altLang="en-US" dirty="0"/>
        </a:p>
      </dgm:t>
    </dgm:pt>
    <dgm:pt modelId="{97F5F300-F1FF-4DAE-98E7-24F90CBD26A5}" type="parTrans" cxnId="{172FC817-DB5E-4571-A884-EAB69190971A}">
      <dgm:prSet/>
      <dgm:spPr/>
      <dgm:t>
        <a:bodyPr/>
        <a:lstStyle/>
        <a:p>
          <a:endParaRPr lang="zh-TW" altLang="en-US"/>
        </a:p>
      </dgm:t>
    </dgm:pt>
    <dgm:pt modelId="{2D713745-23BD-4D75-9539-D5A213AB0825}" type="sibTrans" cxnId="{172FC817-DB5E-4571-A884-EAB69190971A}">
      <dgm:prSet/>
      <dgm:spPr/>
      <dgm:t>
        <a:bodyPr/>
        <a:lstStyle/>
        <a:p>
          <a:endParaRPr lang="zh-TW" altLang="en-US"/>
        </a:p>
      </dgm:t>
    </dgm:pt>
    <dgm:pt modelId="{49A2E49A-85F8-4183-B55C-F23DE9F506C6}">
      <dgm:prSet phldrT="[文字]"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F82D3C3B-D5B1-4FFB-98D6-29442301BA51}" type="parTrans" cxnId="{E4838E83-7386-4673-98FE-1FD66336F2D5}">
      <dgm:prSet/>
      <dgm:spPr/>
      <dgm:t>
        <a:bodyPr/>
        <a:lstStyle/>
        <a:p>
          <a:endParaRPr lang="zh-TW" altLang="en-US"/>
        </a:p>
      </dgm:t>
    </dgm:pt>
    <dgm:pt modelId="{06EAE0C7-079A-4DB4-9ABD-3F3C4F73DF21}" type="sibTrans" cxnId="{E4838E83-7386-4673-98FE-1FD66336F2D5}">
      <dgm:prSet/>
      <dgm:spPr/>
      <dgm:t>
        <a:bodyPr/>
        <a:lstStyle/>
        <a:p>
          <a:endParaRPr lang="zh-TW" altLang="en-US"/>
        </a:p>
      </dgm:t>
    </dgm:pt>
    <dgm:pt modelId="{2B0E68C3-0928-4EB0-ABF1-5295053633D6}">
      <dgm:prSet phldrT="[文字]"/>
      <dgm:spPr/>
      <dgm:t>
        <a:bodyPr/>
        <a:lstStyle/>
        <a:p>
          <a:r>
            <a:rPr lang="zh-TW" altLang="en-US" dirty="0" smtClean="0"/>
            <a:t>物品</a:t>
          </a:r>
          <a:endParaRPr lang="zh-TW" altLang="en-US" dirty="0"/>
        </a:p>
      </dgm:t>
    </dgm:pt>
    <dgm:pt modelId="{3CA605D1-2F50-44A8-A448-DC89503CA6ED}" type="parTrans" cxnId="{00F863AE-A54F-47D6-96C6-CD36E627E918}">
      <dgm:prSet/>
      <dgm:spPr/>
      <dgm:t>
        <a:bodyPr/>
        <a:lstStyle/>
        <a:p>
          <a:endParaRPr lang="zh-TW" altLang="en-US"/>
        </a:p>
      </dgm:t>
    </dgm:pt>
    <dgm:pt modelId="{6C71D4E9-3332-45AA-961C-1D5BE6076C82}" type="sibTrans" cxnId="{00F863AE-A54F-47D6-96C6-CD36E627E918}">
      <dgm:prSet/>
      <dgm:spPr/>
      <dgm:t>
        <a:bodyPr/>
        <a:lstStyle/>
        <a:p>
          <a:endParaRPr lang="zh-TW" altLang="en-US"/>
        </a:p>
      </dgm:t>
    </dgm:pt>
    <dgm:pt modelId="{5176DE9A-CE45-4562-A215-76E7C088D26F}">
      <dgm:prSet phldrT="[文字]"/>
      <dgm:spPr/>
      <dgm:t>
        <a:bodyPr/>
        <a:lstStyle/>
        <a:p>
          <a:r>
            <a:rPr lang="zh-TW" altLang="en-US" dirty="0" smtClean="0"/>
            <a:t>空間</a:t>
          </a:r>
          <a:endParaRPr lang="zh-TW" altLang="en-US" dirty="0"/>
        </a:p>
      </dgm:t>
    </dgm:pt>
    <dgm:pt modelId="{46059A19-1F17-4CC0-81D8-2D4670500157}" type="parTrans" cxnId="{444E4298-B510-41A4-8DCF-A6B991B9A6DD}">
      <dgm:prSet/>
      <dgm:spPr/>
      <dgm:t>
        <a:bodyPr/>
        <a:lstStyle/>
        <a:p>
          <a:endParaRPr lang="zh-TW" altLang="en-US"/>
        </a:p>
      </dgm:t>
    </dgm:pt>
    <dgm:pt modelId="{E4F181C6-FE8F-4F56-88C8-ECF21BB635A7}" type="sibTrans" cxnId="{444E4298-B510-41A4-8DCF-A6B991B9A6DD}">
      <dgm:prSet/>
      <dgm:spPr/>
      <dgm:t>
        <a:bodyPr/>
        <a:lstStyle/>
        <a:p>
          <a:endParaRPr lang="zh-TW" altLang="en-US"/>
        </a:p>
      </dgm:t>
    </dgm:pt>
    <dgm:pt modelId="{803B3CD6-272E-4C9F-BBFB-ADA7CCADE478}">
      <dgm:prSet phldrT="[文字]"/>
      <dgm:spPr/>
      <dgm:t>
        <a:bodyPr/>
        <a:lstStyle/>
        <a:p>
          <a:r>
            <a:rPr lang="zh-TW" altLang="en-US" dirty="0" smtClean="0"/>
            <a:t>時程</a:t>
          </a:r>
          <a:endParaRPr lang="zh-TW" altLang="en-US" dirty="0"/>
        </a:p>
      </dgm:t>
    </dgm:pt>
    <dgm:pt modelId="{84854C47-40E8-4D0C-BDFE-2CA39113F7EB}" type="parTrans" cxnId="{07A0C5BC-95FA-4B72-937D-0769EECFCD7B}">
      <dgm:prSet/>
      <dgm:spPr/>
      <dgm:t>
        <a:bodyPr/>
        <a:lstStyle/>
        <a:p>
          <a:endParaRPr lang="zh-TW" altLang="en-US"/>
        </a:p>
      </dgm:t>
    </dgm:pt>
    <dgm:pt modelId="{BF6CAED6-39C1-422E-AA57-F9788F09BA89}" type="sibTrans" cxnId="{07A0C5BC-95FA-4B72-937D-0769EECFCD7B}">
      <dgm:prSet/>
      <dgm:spPr/>
      <dgm:t>
        <a:bodyPr/>
        <a:lstStyle/>
        <a:p>
          <a:endParaRPr lang="zh-TW" altLang="en-US"/>
        </a:p>
      </dgm:t>
    </dgm:pt>
    <dgm:pt modelId="{4D9A0311-74FE-4EC4-9168-15EC9AD3C79B}" type="pres">
      <dgm:prSet presAssocID="{AAFDF60C-6B21-4526-9FF1-72D574BD56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CABF8C5-C2F4-4771-9B85-1052A5D538D3}" type="pres">
      <dgm:prSet presAssocID="{8FAE246D-4801-4790-85FA-67D3EA7DB4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C89356-5011-4688-AA2B-E96EE647C20C}" type="pres">
      <dgm:prSet presAssocID="{8FAE246D-4801-4790-85FA-67D3EA7DB44F}" presName="spNode" presStyleCnt="0"/>
      <dgm:spPr/>
    </dgm:pt>
    <dgm:pt modelId="{37B5A22E-9762-4AFB-94D7-AE4F95558987}" type="pres">
      <dgm:prSet presAssocID="{2D713745-23BD-4D75-9539-D5A213AB0825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9013D837-929C-4021-B61C-CE74764611BC}" type="pres">
      <dgm:prSet presAssocID="{49A2E49A-85F8-4183-B55C-F23DE9F506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F9287D-4799-46AD-BCDB-0C63A2469BB9}" type="pres">
      <dgm:prSet presAssocID="{49A2E49A-85F8-4183-B55C-F23DE9F506C6}" presName="spNode" presStyleCnt="0"/>
      <dgm:spPr/>
    </dgm:pt>
    <dgm:pt modelId="{975DD42A-1454-4986-BA55-6DDD9277050A}" type="pres">
      <dgm:prSet presAssocID="{06EAE0C7-079A-4DB4-9ABD-3F3C4F73DF21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3C266153-2B89-4D53-A4BE-C75CC55551A0}" type="pres">
      <dgm:prSet presAssocID="{2B0E68C3-0928-4EB0-ABF1-5295053633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5BB8F7-5312-4163-B747-C629CECC0DC8}" type="pres">
      <dgm:prSet presAssocID="{2B0E68C3-0928-4EB0-ABF1-5295053633D6}" presName="spNode" presStyleCnt="0"/>
      <dgm:spPr/>
    </dgm:pt>
    <dgm:pt modelId="{F7F71BF6-5D0F-4E3A-83F3-9CEB4DAA383F}" type="pres">
      <dgm:prSet presAssocID="{6C71D4E9-3332-45AA-961C-1D5BE6076C82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4074D0E7-DEFF-4910-BCA7-9347D2F70ACF}" type="pres">
      <dgm:prSet presAssocID="{5176DE9A-CE45-4562-A215-76E7C088D26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E490E-DEFD-4B2E-8E7F-B3B10560655B}" type="pres">
      <dgm:prSet presAssocID="{5176DE9A-CE45-4562-A215-76E7C088D26F}" presName="spNode" presStyleCnt="0"/>
      <dgm:spPr/>
    </dgm:pt>
    <dgm:pt modelId="{E39646A9-7800-460F-967D-3E98CBA4D660}" type="pres">
      <dgm:prSet presAssocID="{E4F181C6-FE8F-4F56-88C8-ECF21BB635A7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75C4BC7C-94BC-4A4E-B76E-260E3472F166}" type="pres">
      <dgm:prSet presAssocID="{803B3CD6-272E-4C9F-BBFB-ADA7CCADE4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BD70A7-5EB6-4353-BBF7-0BCEC31B945E}" type="pres">
      <dgm:prSet presAssocID="{803B3CD6-272E-4C9F-BBFB-ADA7CCADE478}" presName="spNode" presStyleCnt="0"/>
      <dgm:spPr/>
    </dgm:pt>
    <dgm:pt modelId="{05F6CA58-FF9A-4CBF-8041-8BA0159D419A}" type="pres">
      <dgm:prSet presAssocID="{BF6CAED6-39C1-422E-AA57-F9788F09BA89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8B387A64-6E39-B741-850A-C6143A51F447}" type="presOf" srcId="{BF6CAED6-39C1-422E-AA57-F9788F09BA89}" destId="{05F6CA58-FF9A-4CBF-8041-8BA0159D419A}" srcOrd="0" destOrd="0" presId="urn:microsoft.com/office/officeart/2005/8/layout/cycle6"/>
    <dgm:cxn modelId="{61FC821D-A23C-064C-BC29-3E0E7203B475}" type="presOf" srcId="{AAFDF60C-6B21-4526-9FF1-72D574BD562D}" destId="{4D9A0311-74FE-4EC4-9168-15EC9AD3C79B}" srcOrd="0" destOrd="0" presId="urn:microsoft.com/office/officeart/2005/8/layout/cycle6"/>
    <dgm:cxn modelId="{444E4298-B510-41A4-8DCF-A6B991B9A6DD}" srcId="{AAFDF60C-6B21-4526-9FF1-72D574BD562D}" destId="{5176DE9A-CE45-4562-A215-76E7C088D26F}" srcOrd="3" destOrd="0" parTransId="{46059A19-1F17-4CC0-81D8-2D4670500157}" sibTransId="{E4F181C6-FE8F-4F56-88C8-ECF21BB635A7}"/>
    <dgm:cxn modelId="{DF60E7BD-32F8-5F4E-9B89-A2D469DE76EB}" type="presOf" srcId="{6C71D4E9-3332-45AA-961C-1D5BE6076C82}" destId="{F7F71BF6-5D0F-4E3A-83F3-9CEB4DAA383F}" srcOrd="0" destOrd="0" presId="urn:microsoft.com/office/officeart/2005/8/layout/cycle6"/>
    <dgm:cxn modelId="{2DAD9E4D-E9CE-AE4A-BED9-060C7A5BC9E4}" type="presOf" srcId="{2D713745-23BD-4D75-9539-D5A213AB0825}" destId="{37B5A22E-9762-4AFB-94D7-AE4F95558987}" srcOrd="0" destOrd="0" presId="urn:microsoft.com/office/officeart/2005/8/layout/cycle6"/>
    <dgm:cxn modelId="{E4838E83-7386-4673-98FE-1FD66336F2D5}" srcId="{AAFDF60C-6B21-4526-9FF1-72D574BD562D}" destId="{49A2E49A-85F8-4183-B55C-F23DE9F506C6}" srcOrd="1" destOrd="0" parTransId="{F82D3C3B-D5B1-4FFB-98D6-29442301BA51}" sibTransId="{06EAE0C7-079A-4DB4-9ABD-3F3C4F73DF21}"/>
    <dgm:cxn modelId="{172FC817-DB5E-4571-A884-EAB69190971A}" srcId="{AAFDF60C-6B21-4526-9FF1-72D574BD562D}" destId="{8FAE246D-4801-4790-85FA-67D3EA7DB44F}" srcOrd="0" destOrd="0" parTransId="{97F5F300-F1FF-4DAE-98E7-24F90CBD26A5}" sibTransId="{2D713745-23BD-4D75-9539-D5A213AB0825}"/>
    <dgm:cxn modelId="{AFF23249-B0C0-B74A-B550-9B81B329FC07}" type="presOf" srcId="{803B3CD6-272E-4C9F-BBFB-ADA7CCADE478}" destId="{75C4BC7C-94BC-4A4E-B76E-260E3472F166}" srcOrd="0" destOrd="0" presId="urn:microsoft.com/office/officeart/2005/8/layout/cycle6"/>
    <dgm:cxn modelId="{032B2A7C-8871-4243-9B33-19A4339FF318}" type="presOf" srcId="{8FAE246D-4801-4790-85FA-67D3EA7DB44F}" destId="{CCABF8C5-C2F4-4771-9B85-1052A5D538D3}" srcOrd="0" destOrd="0" presId="urn:microsoft.com/office/officeart/2005/8/layout/cycle6"/>
    <dgm:cxn modelId="{6E1453A8-EE5B-474A-9780-12B36E0512C2}" type="presOf" srcId="{E4F181C6-FE8F-4F56-88C8-ECF21BB635A7}" destId="{E39646A9-7800-460F-967D-3E98CBA4D660}" srcOrd="0" destOrd="0" presId="urn:microsoft.com/office/officeart/2005/8/layout/cycle6"/>
    <dgm:cxn modelId="{65D98083-8F5E-FC49-BC9B-F9B7F50B637D}" type="presOf" srcId="{49A2E49A-85F8-4183-B55C-F23DE9F506C6}" destId="{9013D837-929C-4021-B61C-CE74764611BC}" srcOrd="0" destOrd="0" presId="urn:microsoft.com/office/officeart/2005/8/layout/cycle6"/>
    <dgm:cxn modelId="{00F863AE-A54F-47D6-96C6-CD36E627E918}" srcId="{AAFDF60C-6B21-4526-9FF1-72D574BD562D}" destId="{2B0E68C3-0928-4EB0-ABF1-5295053633D6}" srcOrd="2" destOrd="0" parTransId="{3CA605D1-2F50-44A8-A448-DC89503CA6ED}" sibTransId="{6C71D4E9-3332-45AA-961C-1D5BE6076C82}"/>
    <dgm:cxn modelId="{07A0C5BC-95FA-4B72-937D-0769EECFCD7B}" srcId="{AAFDF60C-6B21-4526-9FF1-72D574BD562D}" destId="{803B3CD6-272E-4C9F-BBFB-ADA7CCADE478}" srcOrd="4" destOrd="0" parTransId="{84854C47-40E8-4D0C-BDFE-2CA39113F7EB}" sibTransId="{BF6CAED6-39C1-422E-AA57-F9788F09BA89}"/>
    <dgm:cxn modelId="{9AA5CD47-2D04-6445-8A42-83099CE26E31}" type="presOf" srcId="{06EAE0C7-079A-4DB4-9ABD-3F3C4F73DF21}" destId="{975DD42A-1454-4986-BA55-6DDD9277050A}" srcOrd="0" destOrd="0" presId="urn:microsoft.com/office/officeart/2005/8/layout/cycle6"/>
    <dgm:cxn modelId="{BDA43158-6D21-B04A-BABF-94CD7EFB8DF4}" type="presOf" srcId="{5176DE9A-CE45-4562-A215-76E7C088D26F}" destId="{4074D0E7-DEFF-4910-BCA7-9347D2F70ACF}" srcOrd="0" destOrd="0" presId="urn:microsoft.com/office/officeart/2005/8/layout/cycle6"/>
    <dgm:cxn modelId="{275B42F9-EC5C-0D4F-812B-004C224863FA}" type="presOf" srcId="{2B0E68C3-0928-4EB0-ABF1-5295053633D6}" destId="{3C266153-2B89-4D53-A4BE-C75CC55551A0}" srcOrd="0" destOrd="0" presId="urn:microsoft.com/office/officeart/2005/8/layout/cycle6"/>
    <dgm:cxn modelId="{367A752D-7392-7F40-A642-F0ACF2CE4DBC}" type="presParOf" srcId="{4D9A0311-74FE-4EC4-9168-15EC9AD3C79B}" destId="{CCABF8C5-C2F4-4771-9B85-1052A5D538D3}" srcOrd="0" destOrd="0" presId="urn:microsoft.com/office/officeart/2005/8/layout/cycle6"/>
    <dgm:cxn modelId="{8FBE4CBE-5701-6D47-9BC3-BE340192E419}" type="presParOf" srcId="{4D9A0311-74FE-4EC4-9168-15EC9AD3C79B}" destId="{BDC89356-5011-4688-AA2B-E96EE647C20C}" srcOrd="1" destOrd="0" presId="urn:microsoft.com/office/officeart/2005/8/layout/cycle6"/>
    <dgm:cxn modelId="{5E5993E0-A27A-7D45-BDA9-BA25F7C25A20}" type="presParOf" srcId="{4D9A0311-74FE-4EC4-9168-15EC9AD3C79B}" destId="{37B5A22E-9762-4AFB-94D7-AE4F95558987}" srcOrd="2" destOrd="0" presId="urn:microsoft.com/office/officeart/2005/8/layout/cycle6"/>
    <dgm:cxn modelId="{B38BF459-CDF3-F34E-A8EE-5A5D75C5D81D}" type="presParOf" srcId="{4D9A0311-74FE-4EC4-9168-15EC9AD3C79B}" destId="{9013D837-929C-4021-B61C-CE74764611BC}" srcOrd="3" destOrd="0" presId="urn:microsoft.com/office/officeart/2005/8/layout/cycle6"/>
    <dgm:cxn modelId="{A86F9046-A695-B040-81BE-A4AAE08917F7}" type="presParOf" srcId="{4D9A0311-74FE-4EC4-9168-15EC9AD3C79B}" destId="{1BF9287D-4799-46AD-BCDB-0C63A2469BB9}" srcOrd="4" destOrd="0" presId="urn:microsoft.com/office/officeart/2005/8/layout/cycle6"/>
    <dgm:cxn modelId="{B4FF8117-C8AD-1B46-B8AB-8DF2AA94CE09}" type="presParOf" srcId="{4D9A0311-74FE-4EC4-9168-15EC9AD3C79B}" destId="{975DD42A-1454-4986-BA55-6DDD9277050A}" srcOrd="5" destOrd="0" presId="urn:microsoft.com/office/officeart/2005/8/layout/cycle6"/>
    <dgm:cxn modelId="{2982B009-54E7-084B-B8AB-05DB9CFFDB8B}" type="presParOf" srcId="{4D9A0311-74FE-4EC4-9168-15EC9AD3C79B}" destId="{3C266153-2B89-4D53-A4BE-C75CC55551A0}" srcOrd="6" destOrd="0" presId="urn:microsoft.com/office/officeart/2005/8/layout/cycle6"/>
    <dgm:cxn modelId="{D1C521A7-6FC3-E845-A944-478E10007F21}" type="presParOf" srcId="{4D9A0311-74FE-4EC4-9168-15EC9AD3C79B}" destId="{835BB8F7-5312-4163-B747-C629CECC0DC8}" srcOrd="7" destOrd="0" presId="urn:microsoft.com/office/officeart/2005/8/layout/cycle6"/>
    <dgm:cxn modelId="{AD642F2F-22D0-8140-8B29-B2BA1BA32CEE}" type="presParOf" srcId="{4D9A0311-74FE-4EC4-9168-15EC9AD3C79B}" destId="{F7F71BF6-5D0F-4E3A-83F3-9CEB4DAA383F}" srcOrd="8" destOrd="0" presId="urn:microsoft.com/office/officeart/2005/8/layout/cycle6"/>
    <dgm:cxn modelId="{4F014283-1248-414E-9455-A43941D4193D}" type="presParOf" srcId="{4D9A0311-74FE-4EC4-9168-15EC9AD3C79B}" destId="{4074D0E7-DEFF-4910-BCA7-9347D2F70ACF}" srcOrd="9" destOrd="0" presId="urn:microsoft.com/office/officeart/2005/8/layout/cycle6"/>
    <dgm:cxn modelId="{227BA477-A09A-204C-98C7-552FF57F9F0B}" type="presParOf" srcId="{4D9A0311-74FE-4EC4-9168-15EC9AD3C79B}" destId="{A59E490E-DEFD-4B2E-8E7F-B3B10560655B}" srcOrd="10" destOrd="0" presId="urn:microsoft.com/office/officeart/2005/8/layout/cycle6"/>
    <dgm:cxn modelId="{253BB31E-D43A-9946-A906-1BA4382F39A3}" type="presParOf" srcId="{4D9A0311-74FE-4EC4-9168-15EC9AD3C79B}" destId="{E39646A9-7800-460F-967D-3E98CBA4D660}" srcOrd="11" destOrd="0" presId="urn:microsoft.com/office/officeart/2005/8/layout/cycle6"/>
    <dgm:cxn modelId="{06764994-5DBB-F14F-85BB-56658A4F09D4}" type="presParOf" srcId="{4D9A0311-74FE-4EC4-9168-15EC9AD3C79B}" destId="{75C4BC7C-94BC-4A4E-B76E-260E3472F166}" srcOrd="12" destOrd="0" presId="urn:microsoft.com/office/officeart/2005/8/layout/cycle6"/>
    <dgm:cxn modelId="{EB2D27DD-561B-8A49-B287-78F7D277BC02}" type="presParOf" srcId="{4D9A0311-74FE-4EC4-9168-15EC9AD3C79B}" destId="{07BD70A7-5EB6-4353-BBF7-0BCEC31B945E}" srcOrd="13" destOrd="0" presId="urn:microsoft.com/office/officeart/2005/8/layout/cycle6"/>
    <dgm:cxn modelId="{24D6D4CC-7C1A-8E46-997D-6F1B08084776}" type="presParOf" srcId="{4D9A0311-74FE-4EC4-9168-15EC9AD3C79B}" destId="{05F6CA58-FF9A-4CBF-8041-8BA0159D419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3BFCF-FA71-4B08-BFC6-F94361BC2B5E}" type="doc">
      <dgm:prSet loTypeId="urn:microsoft.com/office/officeart/2005/8/layout/vList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0C50D1-0492-4E57-8E2B-17F56968C754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zh-TW" altLang="en-US" dirty="0"/>
        </a:p>
      </dgm:t>
    </dgm:pt>
    <dgm:pt modelId="{DF82BE7D-E1A6-4551-BC98-5DACF46F3D60}" type="parTrans" cxnId="{D04A4ACB-0AEF-4092-8F1B-887E72CCE028}">
      <dgm:prSet/>
      <dgm:spPr/>
      <dgm:t>
        <a:bodyPr/>
        <a:lstStyle/>
        <a:p>
          <a:endParaRPr lang="zh-TW" altLang="en-US"/>
        </a:p>
      </dgm:t>
    </dgm:pt>
    <dgm:pt modelId="{4B1E2454-629A-4506-B081-B01053EA5E80}" type="sibTrans" cxnId="{D04A4ACB-0AEF-4092-8F1B-887E72CCE028}">
      <dgm:prSet/>
      <dgm:spPr/>
      <dgm:t>
        <a:bodyPr/>
        <a:lstStyle/>
        <a:p>
          <a:endParaRPr lang="zh-TW" altLang="en-US"/>
        </a:p>
      </dgm:t>
    </dgm:pt>
    <dgm:pt modelId="{AB78C814-256B-4356-A23A-ACFA09EA407E}">
      <dgm:prSet phldrT="[文字]" custT="1"/>
      <dgm:spPr/>
      <dgm:t>
        <a:bodyPr/>
        <a:lstStyle/>
        <a:p>
          <a:r>
            <a:rPr lang="zh-TW" altLang="en-US" sz="2000" dirty="0" smtClean="0">
              <a:latin typeface="+mn-ea"/>
              <a:ea typeface="+mn-ea"/>
            </a:rPr>
            <a:t>花費數個月或數年專案適合使用</a:t>
          </a:r>
          <a:r>
            <a:rPr lang="en-US" altLang="zh-TW" sz="2000" dirty="0" smtClean="0">
              <a:latin typeface="+mn-ea"/>
              <a:ea typeface="+mn-ea"/>
            </a:rPr>
            <a:t>sprint</a:t>
          </a:r>
          <a:r>
            <a:rPr lang="zh-TW" altLang="en-US" sz="2000" dirty="0" smtClean="0">
              <a:latin typeface="+mn-ea"/>
              <a:ea typeface="+mn-ea"/>
            </a:rPr>
            <a:t>起步</a:t>
          </a:r>
          <a:endParaRPr lang="zh-TW" altLang="en-US" sz="2000" dirty="0">
            <a:latin typeface="+mn-ea"/>
            <a:ea typeface="+mn-ea"/>
          </a:endParaRPr>
        </a:p>
      </dgm:t>
    </dgm:pt>
    <dgm:pt modelId="{2968BD6C-D765-4D11-94C3-507FD7E5B393}" type="parTrans" cxnId="{FBE33248-C4BA-4D87-A7E2-99C9F0559FBA}">
      <dgm:prSet/>
      <dgm:spPr/>
      <dgm:t>
        <a:bodyPr/>
        <a:lstStyle/>
        <a:p>
          <a:endParaRPr lang="zh-TW" altLang="en-US"/>
        </a:p>
      </dgm:t>
    </dgm:pt>
    <dgm:pt modelId="{F5DFFDDB-789C-4DC2-A976-7014A50D4C9E}" type="sibTrans" cxnId="{FBE33248-C4BA-4D87-A7E2-99C9F0559FBA}">
      <dgm:prSet/>
      <dgm:spPr/>
      <dgm:t>
        <a:bodyPr/>
        <a:lstStyle/>
        <a:p>
          <a:endParaRPr lang="zh-TW" altLang="en-US"/>
        </a:p>
      </dgm:t>
    </dgm:pt>
    <dgm:pt modelId="{2D21AC49-28E0-44CC-8299-7E4D497D4D27}">
      <dgm:prSet phldrT="[文字]" custT="1"/>
      <dgm:spPr/>
      <dgm:t>
        <a:bodyPr/>
        <a:lstStyle/>
        <a:p>
          <a:r>
            <a:rPr lang="zh-TW" altLang="en-US" sz="2000" dirty="0" smtClean="0">
              <a:latin typeface="+mn-ea"/>
              <a:ea typeface="+mn-ea"/>
            </a:rPr>
            <a:t>三大困難重大利益、時間緊迫、陷入僵局時使用</a:t>
          </a:r>
          <a:endParaRPr lang="zh-TW" altLang="en-US" sz="2000" dirty="0">
            <a:latin typeface="+mn-ea"/>
            <a:ea typeface="+mn-ea"/>
          </a:endParaRPr>
        </a:p>
      </dgm:t>
    </dgm:pt>
    <dgm:pt modelId="{05BC55BE-3B3D-43BB-85C6-20924685D164}" type="parTrans" cxnId="{73783C86-356A-4D50-BCA5-E1ACD6D7331B}">
      <dgm:prSet/>
      <dgm:spPr/>
      <dgm:t>
        <a:bodyPr/>
        <a:lstStyle/>
        <a:p>
          <a:endParaRPr lang="zh-TW" altLang="en-US"/>
        </a:p>
      </dgm:t>
    </dgm:pt>
    <dgm:pt modelId="{D1E2519D-47DA-451E-96D5-BBB6C5F9A24C}" type="sibTrans" cxnId="{73783C86-356A-4D50-BCA5-E1ACD6D7331B}">
      <dgm:prSet/>
      <dgm:spPr/>
      <dgm:t>
        <a:bodyPr/>
        <a:lstStyle/>
        <a:p>
          <a:endParaRPr lang="zh-TW" altLang="en-US"/>
        </a:p>
      </dgm:t>
    </dgm:pt>
    <dgm:pt modelId="{05B38AAA-6D2D-41E6-892E-07C7C3706142}">
      <dgm:prSet phldrT="[文字]"/>
      <dgm:spPr/>
      <dgm:t>
        <a:bodyPr/>
        <a:lstStyle/>
        <a:p>
          <a:r>
            <a:rPr lang="zh-TW" altLang="en-US" dirty="0" smtClean="0"/>
            <a:t>物品</a:t>
          </a:r>
          <a:endParaRPr lang="zh-TW" altLang="en-US" dirty="0"/>
        </a:p>
      </dgm:t>
    </dgm:pt>
    <dgm:pt modelId="{FC9ADB89-8AC9-4D3A-9D9C-8960A0FFB9DD}" type="parTrans" cxnId="{35317D80-6B91-4151-8C99-0B1B0628F103}">
      <dgm:prSet/>
      <dgm:spPr/>
      <dgm:t>
        <a:bodyPr/>
        <a:lstStyle/>
        <a:p>
          <a:endParaRPr lang="zh-TW" altLang="en-US"/>
        </a:p>
      </dgm:t>
    </dgm:pt>
    <dgm:pt modelId="{9F376816-0D1F-4046-9EB4-840041F3B226}" type="sibTrans" cxnId="{35317D80-6B91-4151-8C99-0B1B0628F103}">
      <dgm:prSet/>
      <dgm:spPr/>
      <dgm:t>
        <a:bodyPr/>
        <a:lstStyle/>
        <a:p>
          <a:endParaRPr lang="zh-TW" altLang="en-US"/>
        </a:p>
      </dgm:t>
    </dgm:pt>
    <dgm:pt modelId="{7FC4C5D2-D12A-4421-99EC-B96DDCADB059}">
      <dgm:prSet phldrT="[文字]" custT="1"/>
      <dgm:spPr/>
      <dgm:t>
        <a:bodyPr/>
        <a:lstStyle/>
        <a:p>
          <a:r>
            <a:rPr lang="zh-TW" altLang="en-US" sz="2000" dirty="0" smtClean="0"/>
            <a:t>白板、白板、白板</a:t>
          </a:r>
          <a:endParaRPr lang="zh-TW" altLang="en-US" sz="2000" dirty="0"/>
        </a:p>
      </dgm:t>
    </dgm:pt>
    <dgm:pt modelId="{FFAA0C2C-35E0-44C9-9AA4-5C2A8F444A4D}" type="parTrans" cxnId="{0EF3EFBD-7810-484A-A92B-8211C0D70FCB}">
      <dgm:prSet/>
      <dgm:spPr/>
      <dgm:t>
        <a:bodyPr/>
        <a:lstStyle/>
        <a:p>
          <a:endParaRPr lang="zh-TW" altLang="en-US"/>
        </a:p>
      </dgm:t>
    </dgm:pt>
    <dgm:pt modelId="{FD7918C9-BBBD-46F3-BF6C-A609E482FBEB}" type="sibTrans" cxnId="{0EF3EFBD-7810-484A-A92B-8211C0D70FCB}">
      <dgm:prSet/>
      <dgm:spPr/>
      <dgm:t>
        <a:bodyPr/>
        <a:lstStyle/>
        <a:p>
          <a:endParaRPr lang="zh-TW" altLang="en-US"/>
        </a:p>
      </dgm:t>
    </dgm:pt>
    <dgm:pt modelId="{046891E3-58FC-4171-8042-C6FBF9F07EB8}">
      <dgm:prSet phldrT="[文字]" custT="1"/>
      <dgm:spPr/>
      <dgm:t>
        <a:bodyPr/>
        <a:lstStyle/>
        <a:p>
          <a:r>
            <a:rPr lang="zh-TW" altLang="en-US" sz="2000" dirty="0" smtClean="0"/>
            <a:t>大量便利貼與各式辦公用品</a:t>
          </a:r>
          <a:endParaRPr lang="zh-TW" altLang="en-US" sz="2000" dirty="0"/>
        </a:p>
      </dgm:t>
    </dgm:pt>
    <dgm:pt modelId="{B0F6BF22-7B4F-44B8-9113-A4EAB8F590A1}" type="parTrans" cxnId="{3F6D411B-E790-4AA9-B874-B8E1D216F785}">
      <dgm:prSet/>
      <dgm:spPr/>
      <dgm:t>
        <a:bodyPr/>
        <a:lstStyle/>
        <a:p>
          <a:endParaRPr lang="zh-TW" altLang="en-US"/>
        </a:p>
      </dgm:t>
    </dgm:pt>
    <dgm:pt modelId="{95DD2DE7-5F4A-4D7C-A540-AF0D1A2EC62E}" type="sibTrans" cxnId="{3F6D411B-E790-4AA9-B874-B8E1D216F785}">
      <dgm:prSet/>
      <dgm:spPr/>
      <dgm:t>
        <a:bodyPr/>
        <a:lstStyle/>
        <a:p>
          <a:endParaRPr lang="zh-TW" altLang="en-US"/>
        </a:p>
      </dgm:t>
    </dgm:pt>
    <dgm:pt modelId="{E774492B-C9EA-44B6-95B8-745E59A9962C}">
      <dgm:prSet/>
      <dgm:spPr/>
      <dgm:t>
        <a:bodyPr/>
        <a:lstStyle/>
        <a:p>
          <a:r>
            <a:rPr lang="zh-TW" altLang="en-US" dirty="0" smtClean="0"/>
            <a:t>空間</a:t>
          </a:r>
          <a:endParaRPr lang="zh-TW" altLang="en-US" dirty="0"/>
        </a:p>
      </dgm:t>
    </dgm:pt>
    <dgm:pt modelId="{589036DA-43C6-416D-AB10-A8419736DED5}" type="parTrans" cxnId="{B39FC0D4-04A7-43B2-8EF0-ACAB8EB60B1D}">
      <dgm:prSet/>
      <dgm:spPr/>
      <dgm:t>
        <a:bodyPr/>
        <a:lstStyle/>
        <a:p>
          <a:endParaRPr lang="zh-TW" altLang="en-US"/>
        </a:p>
      </dgm:t>
    </dgm:pt>
    <dgm:pt modelId="{1F316DC3-0207-441E-9691-6E5108F7F54A}" type="sibTrans" cxnId="{B39FC0D4-04A7-43B2-8EF0-ACAB8EB60B1D}">
      <dgm:prSet/>
      <dgm:spPr/>
      <dgm:t>
        <a:bodyPr/>
        <a:lstStyle/>
        <a:p>
          <a:endParaRPr lang="zh-TW" altLang="en-US"/>
        </a:p>
      </dgm:t>
    </dgm:pt>
    <dgm:pt modelId="{EE1C34BA-90D5-4675-9484-6CA43C1A968B}">
      <dgm:prSet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5FE4BB26-6389-4307-AFB0-527E7BA24BF1}" type="parTrans" cxnId="{89986E41-CBAA-4E6A-A819-6B656661F307}">
      <dgm:prSet/>
      <dgm:spPr/>
      <dgm:t>
        <a:bodyPr/>
        <a:lstStyle/>
        <a:p>
          <a:endParaRPr lang="zh-TW" altLang="en-US"/>
        </a:p>
      </dgm:t>
    </dgm:pt>
    <dgm:pt modelId="{C847339E-04B1-4F76-BC95-CE4E6E0C23DF}" type="sibTrans" cxnId="{89986E41-CBAA-4E6A-A819-6B656661F307}">
      <dgm:prSet/>
      <dgm:spPr/>
      <dgm:t>
        <a:bodyPr/>
        <a:lstStyle/>
        <a:p>
          <a:endParaRPr lang="zh-TW" altLang="en-US"/>
        </a:p>
      </dgm:t>
    </dgm:pt>
    <dgm:pt modelId="{0E8DB087-5AB5-4166-8880-52D796F70626}">
      <dgm:prSet/>
      <dgm:spPr/>
      <dgm:t>
        <a:bodyPr/>
        <a:lstStyle/>
        <a:p>
          <a:r>
            <a:rPr lang="zh-TW" altLang="en-US" dirty="0" smtClean="0"/>
            <a:t>時程</a:t>
          </a:r>
          <a:endParaRPr lang="zh-TW" altLang="en-US" dirty="0"/>
        </a:p>
      </dgm:t>
    </dgm:pt>
    <dgm:pt modelId="{E290DD6B-C7B2-4E8E-B79C-F3E06CAD81EC}" type="parTrans" cxnId="{AFD7E7BA-2D11-4616-91F4-8AFEE1F0B220}">
      <dgm:prSet/>
      <dgm:spPr/>
      <dgm:t>
        <a:bodyPr/>
        <a:lstStyle/>
        <a:p>
          <a:endParaRPr lang="zh-TW" altLang="en-US"/>
        </a:p>
      </dgm:t>
    </dgm:pt>
    <dgm:pt modelId="{8CCCF814-87BA-4A8E-905C-529B6963A6EF}" type="sibTrans" cxnId="{AFD7E7BA-2D11-4616-91F4-8AFEE1F0B220}">
      <dgm:prSet/>
      <dgm:spPr/>
      <dgm:t>
        <a:bodyPr/>
        <a:lstStyle/>
        <a:p>
          <a:endParaRPr lang="zh-TW" altLang="en-US"/>
        </a:p>
      </dgm:t>
    </dgm:pt>
    <dgm:pt modelId="{3EC92B05-5C5B-4C33-9461-39260E6080BD}">
      <dgm:prSet custT="1"/>
      <dgm:spPr/>
      <dgm:t>
        <a:bodyPr/>
        <a:lstStyle/>
        <a:p>
          <a:r>
            <a:rPr lang="zh-TW" altLang="en-US" sz="2000" dirty="0" smtClean="0"/>
            <a:t>確保專案照表定時間進行</a:t>
          </a:r>
          <a:endParaRPr lang="zh-TW" altLang="en-US" sz="2000" dirty="0"/>
        </a:p>
      </dgm:t>
    </dgm:pt>
    <dgm:pt modelId="{858A2BCA-4E11-47E1-A668-B1CABC9C6DCE}" type="parTrans" cxnId="{CC428750-1C52-49A7-9BF8-B196E0F216BC}">
      <dgm:prSet/>
      <dgm:spPr/>
      <dgm:t>
        <a:bodyPr/>
        <a:lstStyle/>
        <a:p>
          <a:endParaRPr lang="zh-TW" altLang="en-US"/>
        </a:p>
      </dgm:t>
    </dgm:pt>
    <dgm:pt modelId="{246D00C3-61D3-4850-89D8-4F55DDC2F679}" type="sibTrans" cxnId="{CC428750-1C52-49A7-9BF8-B196E0F216BC}">
      <dgm:prSet/>
      <dgm:spPr/>
      <dgm:t>
        <a:bodyPr/>
        <a:lstStyle/>
        <a:p>
          <a:endParaRPr lang="zh-TW" altLang="en-US"/>
        </a:p>
      </dgm:t>
    </dgm:pt>
    <dgm:pt modelId="{B55CFD04-1D76-4455-A173-2A3DEC5103F9}">
      <dgm:prSet custT="1"/>
      <dgm:spPr/>
      <dgm:t>
        <a:bodyPr/>
        <a:lstStyle/>
        <a:p>
          <a:r>
            <a:rPr lang="zh-TW" altLang="en-US" sz="2000" dirty="0" smtClean="0"/>
            <a:t>理想工作方式、明確空出幾天、達成重要目標</a:t>
          </a:r>
          <a:endParaRPr lang="zh-TW" altLang="en-US" sz="2000" dirty="0"/>
        </a:p>
      </dgm:t>
    </dgm:pt>
    <dgm:pt modelId="{83DB18D8-8CDD-4441-89AF-D326EC58A772}" type="parTrans" cxnId="{E187811A-4777-4190-8C2D-5AE2EA0FDAA0}">
      <dgm:prSet/>
      <dgm:spPr/>
      <dgm:t>
        <a:bodyPr/>
        <a:lstStyle/>
        <a:p>
          <a:endParaRPr lang="zh-TW" altLang="en-US"/>
        </a:p>
      </dgm:t>
    </dgm:pt>
    <dgm:pt modelId="{0E7E52F0-1B38-4527-9A7F-77F3A8A2356D}" type="sibTrans" cxnId="{E187811A-4777-4190-8C2D-5AE2EA0FDAA0}">
      <dgm:prSet/>
      <dgm:spPr/>
      <dgm:t>
        <a:bodyPr/>
        <a:lstStyle/>
        <a:p>
          <a:endParaRPr lang="zh-TW" altLang="en-US"/>
        </a:p>
      </dgm:t>
    </dgm:pt>
    <dgm:pt modelId="{4689EE6B-ACAF-4593-9B67-33AF465F28C2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多元化的成員及一位決策者</a:t>
          </a:r>
          <a:endParaRPr lang="zh-TW" altLang="en-US" sz="2000" dirty="0">
            <a:latin typeface="+mj-ea"/>
            <a:ea typeface="+mj-ea"/>
          </a:endParaRPr>
        </a:p>
      </dgm:t>
    </dgm:pt>
    <dgm:pt modelId="{08596DB9-3A3C-4EBC-B779-6558C30F2DA2}" type="parTrans" cxnId="{9E59DC66-EC08-410E-B55A-209A9C93AD5F}">
      <dgm:prSet/>
      <dgm:spPr/>
      <dgm:t>
        <a:bodyPr/>
        <a:lstStyle/>
        <a:p>
          <a:endParaRPr lang="zh-TW" altLang="en-US"/>
        </a:p>
      </dgm:t>
    </dgm:pt>
    <dgm:pt modelId="{755D17D7-8787-452F-B0F4-1BC64C8E4892}" type="sibTrans" cxnId="{9E59DC66-EC08-410E-B55A-209A9C93AD5F}">
      <dgm:prSet/>
      <dgm:spPr/>
      <dgm:t>
        <a:bodyPr/>
        <a:lstStyle/>
        <a:p>
          <a:endParaRPr lang="zh-TW" altLang="en-US"/>
        </a:p>
      </dgm:t>
    </dgm:pt>
    <dgm:pt modelId="{19449BBB-8262-4569-B7F4-BA97171340E0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決策者必須參與，如果要神隱需要全權指派別人</a:t>
          </a:r>
          <a:endParaRPr lang="zh-TW" altLang="en-US" sz="2000" dirty="0">
            <a:latin typeface="+mj-ea"/>
            <a:ea typeface="+mj-ea"/>
          </a:endParaRPr>
        </a:p>
      </dgm:t>
    </dgm:pt>
    <dgm:pt modelId="{CD5C82ED-5AE5-4188-838B-9045C667EF07}" type="parTrans" cxnId="{2B434C5E-3B34-4159-B9B9-9FB491895651}">
      <dgm:prSet/>
      <dgm:spPr/>
      <dgm:t>
        <a:bodyPr/>
        <a:lstStyle/>
        <a:p>
          <a:endParaRPr lang="zh-TW" altLang="en-US"/>
        </a:p>
      </dgm:t>
    </dgm:pt>
    <dgm:pt modelId="{913FA6F3-7727-4BD9-8F42-E9DE8C70D89C}" type="sibTrans" cxnId="{2B434C5E-3B34-4159-B9B9-9FB491895651}">
      <dgm:prSet/>
      <dgm:spPr/>
      <dgm:t>
        <a:bodyPr/>
        <a:lstStyle/>
        <a:p>
          <a:endParaRPr lang="zh-TW" altLang="en-US"/>
        </a:p>
      </dgm:t>
    </dgm:pt>
    <dgm:pt modelId="{A258A8C3-52FB-43B6-B877-BF2C51412015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不超過</a:t>
          </a:r>
          <a:r>
            <a:rPr lang="en-US" altLang="zh-TW" sz="2000" dirty="0" smtClean="0">
              <a:latin typeface="+mj-ea"/>
              <a:ea typeface="+mj-ea"/>
            </a:rPr>
            <a:t>7</a:t>
          </a:r>
          <a:r>
            <a:rPr lang="zh-TW" altLang="en-US" sz="2000" dirty="0" smtClean="0">
              <a:latin typeface="+mj-ea"/>
              <a:ea typeface="+mj-ea"/>
            </a:rPr>
            <a:t>人但須有各自深厚的專業、熱心解決問題等特質</a:t>
          </a:r>
          <a:endParaRPr lang="zh-TW" altLang="en-US" sz="2000" dirty="0">
            <a:latin typeface="+mj-ea"/>
            <a:ea typeface="+mj-ea"/>
          </a:endParaRPr>
        </a:p>
      </dgm:t>
    </dgm:pt>
    <dgm:pt modelId="{CB1EDAAD-E4CE-41AD-A7A5-1FDEA47E90A4}" type="parTrans" cxnId="{38AE66E9-3C35-482F-8E35-DF2FACCCD325}">
      <dgm:prSet/>
      <dgm:spPr/>
      <dgm:t>
        <a:bodyPr/>
        <a:lstStyle/>
        <a:p>
          <a:endParaRPr lang="zh-TW" altLang="en-US"/>
        </a:p>
      </dgm:t>
    </dgm:pt>
    <dgm:pt modelId="{25AFCD78-2238-4EA1-AC63-48EB8567535B}" type="sibTrans" cxnId="{38AE66E9-3C35-482F-8E35-DF2FACCCD325}">
      <dgm:prSet/>
      <dgm:spPr/>
      <dgm:t>
        <a:bodyPr/>
        <a:lstStyle/>
        <a:p>
          <a:endParaRPr lang="zh-TW" altLang="en-US"/>
        </a:p>
      </dgm:t>
    </dgm:pt>
    <dgm:pt modelId="{603C27B1-C2F1-4B2B-850B-08BF918570F5}">
      <dgm:prSet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促進者主持計畫過程，但不可跟決策者同一人</a:t>
          </a:r>
          <a:endParaRPr lang="zh-TW" altLang="en-US" sz="2000" dirty="0">
            <a:latin typeface="+mj-ea"/>
            <a:ea typeface="+mj-ea"/>
          </a:endParaRPr>
        </a:p>
      </dgm:t>
    </dgm:pt>
    <dgm:pt modelId="{3A89EB18-9EE6-42E9-9E93-3E95360A5172}" type="parTrans" cxnId="{4AB38E31-8609-4EE5-95AC-CB1CE8B3E098}">
      <dgm:prSet/>
      <dgm:spPr/>
      <dgm:t>
        <a:bodyPr/>
        <a:lstStyle/>
        <a:p>
          <a:endParaRPr lang="zh-TW" altLang="en-US"/>
        </a:p>
      </dgm:t>
    </dgm:pt>
    <dgm:pt modelId="{D1717B61-49D2-492E-A296-6D1692938576}" type="sibTrans" cxnId="{4AB38E31-8609-4EE5-95AC-CB1CE8B3E098}">
      <dgm:prSet/>
      <dgm:spPr/>
      <dgm:t>
        <a:bodyPr/>
        <a:lstStyle/>
        <a:p>
          <a:endParaRPr lang="zh-TW" altLang="en-US"/>
        </a:p>
      </dgm:t>
    </dgm:pt>
    <dgm:pt modelId="{D6A9B5F4-3862-4666-87D1-2D7E9AFE4E49}">
      <dgm:prSet custT="1"/>
      <dgm:spPr/>
      <dgm:t>
        <a:bodyPr/>
        <a:lstStyle/>
        <a:p>
          <a:r>
            <a:rPr lang="zh-TW" altLang="en-US" sz="2000" dirty="0" smtClean="0"/>
            <a:t>可以持續進行討論的地方</a:t>
          </a:r>
          <a:endParaRPr lang="zh-TW" altLang="en-US" sz="2000" dirty="0"/>
        </a:p>
      </dgm:t>
    </dgm:pt>
    <dgm:pt modelId="{1F1BC616-6138-43E5-AF37-228416A26E71}" type="parTrans" cxnId="{118F6339-CA57-4BBF-A04A-572EB0319E79}">
      <dgm:prSet/>
      <dgm:spPr/>
      <dgm:t>
        <a:bodyPr/>
        <a:lstStyle/>
        <a:p>
          <a:endParaRPr lang="zh-TW" altLang="en-US"/>
        </a:p>
      </dgm:t>
    </dgm:pt>
    <dgm:pt modelId="{F2809210-7448-44EA-9F7F-E00C894142FB}" type="sibTrans" cxnId="{118F6339-CA57-4BBF-A04A-572EB0319E79}">
      <dgm:prSet/>
      <dgm:spPr/>
      <dgm:t>
        <a:bodyPr/>
        <a:lstStyle/>
        <a:p>
          <a:endParaRPr lang="zh-TW" altLang="en-US"/>
        </a:p>
      </dgm:t>
    </dgm:pt>
    <dgm:pt modelId="{08C927C5-DA7C-496F-919A-F1B058C987C0}">
      <dgm:prSet custT="1"/>
      <dgm:spPr/>
      <dgm:t>
        <a:bodyPr/>
        <a:lstStyle/>
        <a:p>
          <a:r>
            <a:rPr lang="zh-TW" altLang="en-US" sz="2000" dirty="0" smtClean="0"/>
            <a:t>附近有走廊或陽台可以讓成員中途短暫離席</a:t>
          </a:r>
          <a:endParaRPr lang="zh-TW" altLang="en-US" sz="2000" dirty="0"/>
        </a:p>
      </dgm:t>
    </dgm:pt>
    <dgm:pt modelId="{A0C07D38-5E10-4923-9BBB-3F4D038221F9}" type="parTrans" cxnId="{9FB62B00-BB56-4E28-8021-D2D5C36364F8}">
      <dgm:prSet/>
      <dgm:spPr/>
      <dgm:t>
        <a:bodyPr/>
        <a:lstStyle/>
        <a:p>
          <a:endParaRPr lang="zh-TW" altLang="en-US"/>
        </a:p>
      </dgm:t>
    </dgm:pt>
    <dgm:pt modelId="{83C7A5D0-821A-4954-A0E5-6A0A35D13666}" type="sibTrans" cxnId="{9FB62B00-BB56-4E28-8021-D2D5C36364F8}">
      <dgm:prSet/>
      <dgm:spPr/>
      <dgm:t>
        <a:bodyPr/>
        <a:lstStyle/>
        <a:p>
          <a:endParaRPr lang="zh-TW" altLang="en-US"/>
        </a:p>
      </dgm:t>
    </dgm:pt>
    <dgm:pt modelId="{1140FA03-FF24-4403-8FB6-75AA9946A4DE}">
      <dgm:prSet custT="1"/>
      <dgm:spPr/>
      <dgm:t>
        <a:bodyPr/>
        <a:lstStyle/>
        <a:p>
          <a:r>
            <a:rPr lang="zh-TW" altLang="en-US" sz="2000" dirty="0" smtClean="0"/>
            <a:t>為後續的原形搭建、顧客測試找好地點</a:t>
          </a:r>
          <a:endParaRPr lang="zh-TW" altLang="en-US" sz="2000" dirty="0"/>
        </a:p>
      </dgm:t>
    </dgm:pt>
    <dgm:pt modelId="{A03F8EB3-15D3-44E3-ACCD-2C775AFFA701}" type="parTrans" cxnId="{611B8CC8-5D86-4278-A738-AAF2CA65A2F6}">
      <dgm:prSet/>
      <dgm:spPr/>
      <dgm:t>
        <a:bodyPr/>
        <a:lstStyle/>
        <a:p>
          <a:endParaRPr lang="zh-TW" altLang="en-US"/>
        </a:p>
      </dgm:t>
    </dgm:pt>
    <dgm:pt modelId="{AA3E3A28-3BD5-4997-B2BD-39448D74B210}" type="sibTrans" cxnId="{611B8CC8-5D86-4278-A738-AAF2CA65A2F6}">
      <dgm:prSet/>
      <dgm:spPr/>
      <dgm:t>
        <a:bodyPr/>
        <a:lstStyle/>
        <a:p>
          <a:endParaRPr lang="zh-TW" altLang="en-US"/>
        </a:p>
      </dgm:t>
    </dgm:pt>
    <dgm:pt modelId="{6B30AAC3-1FB5-4CDC-8A57-7506E1C8FCDE}">
      <dgm:prSet phldrT="[文字]" custT="1"/>
      <dgm:spPr/>
      <dgm:t>
        <a:bodyPr/>
        <a:lstStyle/>
        <a:p>
          <a:r>
            <a:rPr lang="zh-TW" altLang="en-US" sz="2000" dirty="0" smtClean="0"/>
            <a:t>一堆食物、飲料</a:t>
          </a:r>
          <a:endParaRPr lang="zh-TW" altLang="en-US" sz="2000" dirty="0"/>
        </a:p>
      </dgm:t>
    </dgm:pt>
    <dgm:pt modelId="{1F3FC7E5-E65D-4528-B922-F93A10F8A67E}" type="parTrans" cxnId="{617231C8-0292-4FD0-A8C6-CC68A3025342}">
      <dgm:prSet/>
      <dgm:spPr/>
      <dgm:t>
        <a:bodyPr/>
        <a:lstStyle/>
        <a:p>
          <a:endParaRPr lang="zh-TW" altLang="en-US"/>
        </a:p>
      </dgm:t>
    </dgm:pt>
    <dgm:pt modelId="{A8AB7D0F-3101-466F-B5C4-88FAFABDB281}" type="sibTrans" cxnId="{617231C8-0292-4FD0-A8C6-CC68A3025342}">
      <dgm:prSet/>
      <dgm:spPr/>
      <dgm:t>
        <a:bodyPr/>
        <a:lstStyle/>
        <a:p>
          <a:endParaRPr lang="zh-TW" altLang="en-US"/>
        </a:p>
      </dgm:t>
    </dgm:pt>
    <dgm:pt modelId="{F9396E9D-A4FE-4F0E-91EE-3401C02C88F7}" type="pres">
      <dgm:prSet presAssocID="{3723BFCF-FA71-4B08-BFC6-F94361BC2B5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8B7603F-A76C-40AD-8A24-F8D51D47FE11}" type="pres">
      <dgm:prSet presAssocID="{A90C50D1-0492-4E57-8E2B-17F56968C754}" presName="linNode" presStyleCnt="0"/>
      <dgm:spPr/>
      <dgm:t>
        <a:bodyPr/>
        <a:lstStyle/>
        <a:p>
          <a:endParaRPr lang="zh-TW" altLang="en-US"/>
        </a:p>
      </dgm:t>
    </dgm:pt>
    <dgm:pt modelId="{C518445F-28EC-4655-94CF-75176D2381AD}" type="pres">
      <dgm:prSet presAssocID="{A90C50D1-0492-4E57-8E2B-17F56968C754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139C33-730B-4FB3-882C-B9034AD9A43C}" type="pres">
      <dgm:prSet presAssocID="{A90C50D1-0492-4E57-8E2B-17F56968C754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2AAD35-685F-4D4A-94A8-A190816CD750}" type="pres">
      <dgm:prSet presAssocID="{4B1E2454-629A-4506-B081-B01053EA5E80}" presName="spacing" presStyleCnt="0"/>
      <dgm:spPr/>
      <dgm:t>
        <a:bodyPr/>
        <a:lstStyle/>
        <a:p>
          <a:endParaRPr lang="zh-TW" altLang="en-US"/>
        </a:p>
      </dgm:t>
    </dgm:pt>
    <dgm:pt modelId="{8B7FBAF6-7C97-420E-B298-D95A67AB303D}" type="pres">
      <dgm:prSet presAssocID="{0E8DB087-5AB5-4166-8880-52D796F70626}" presName="linNode" presStyleCnt="0"/>
      <dgm:spPr/>
      <dgm:t>
        <a:bodyPr/>
        <a:lstStyle/>
        <a:p>
          <a:endParaRPr lang="zh-TW" altLang="en-US"/>
        </a:p>
      </dgm:t>
    </dgm:pt>
    <dgm:pt modelId="{E1B20BDA-65CA-4BC7-BC3B-31DE23369E77}" type="pres">
      <dgm:prSet presAssocID="{0E8DB087-5AB5-4166-8880-52D796F70626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4160EB-332B-457E-82FB-08981F62BF69}" type="pres">
      <dgm:prSet presAssocID="{0E8DB087-5AB5-4166-8880-52D796F70626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5FCA5B-B384-4C66-AE11-9F2280C8C3C8}" type="pres">
      <dgm:prSet presAssocID="{8CCCF814-87BA-4A8E-905C-529B6963A6EF}" presName="spacing" presStyleCnt="0"/>
      <dgm:spPr/>
      <dgm:t>
        <a:bodyPr/>
        <a:lstStyle/>
        <a:p>
          <a:endParaRPr lang="zh-TW" altLang="en-US"/>
        </a:p>
      </dgm:t>
    </dgm:pt>
    <dgm:pt modelId="{10D8D7A2-946C-4B42-A2AD-08CA17C6863A}" type="pres">
      <dgm:prSet presAssocID="{EE1C34BA-90D5-4675-9484-6CA43C1A968B}" presName="linNode" presStyleCnt="0"/>
      <dgm:spPr/>
      <dgm:t>
        <a:bodyPr/>
        <a:lstStyle/>
        <a:p>
          <a:endParaRPr lang="zh-TW" altLang="en-US"/>
        </a:p>
      </dgm:t>
    </dgm:pt>
    <dgm:pt modelId="{7BB12E93-DFAA-4B7F-9F6D-41DE77438AE6}" type="pres">
      <dgm:prSet presAssocID="{EE1C34BA-90D5-4675-9484-6CA43C1A968B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BF9C08-EA47-4893-8510-67AD4C894C0F}" type="pres">
      <dgm:prSet presAssocID="{EE1C34BA-90D5-4675-9484-6CA43C1A968B}" presName="childShp" presStyleLbl="bgAccFollowNode1" presStyleIdx="2" presStyleCnt="5" custScaleY="18455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11B1E8-6BAF-499D-90DC-ACE423B89BD6}" type="pres">
      <dgm:prSet presAssocID="{C847339E-04B1-4F76-BC95-CE4E6E0C23DF}" presName="spacing" presStyleCnt="0"/>
      <dgm:spPr/>
      <dgm:t>
        <a:bodyPr/>
        <a:lstStyle/>
        <a:p>
          <a:endParaRPr lang="zh-TW" altLang="en-US"/>
        </a:p>
      </dgm:t>
    </dgm:pt>
    <dgm:pt modelId="{53BA831F-094C-4F3B-8AD2-3DC68679DD5B}" type="pres">
      <dgm:prSet presAssocID="{E774492B-C9EA-44B6-95B8-745E59A9962C}" presName="linNode" presStyleCnt="0"/>
      <dgm:spPr/>
      <dgm:t>
        <a:bodyPr/>
        <a:lstStyle/>
        <a:p>
          <a:endParaRPr lang="zh-TW" altLang="en-US"/>
        </a:p>
      </dgm:t>
    </dgm:pt>
    <dgm:pt modelId="{C692F90B-EA75-46D9-9683-6FCA01A0E7D6}" type="pres">
      <dgm:prSet presAssocID="{E774492B-C9EA-44B6-95B8-745E59A9962C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D643-2329-4171-A8B4-09852E960B87}" type="pres">
      <dgm:prSet presAssocID="{E774492B-C9EA-44B6-95B8-745E59A9962C}" presName="childShp" presStyleLbl="bgAccFollowNode1" presStyleIdx="3" presStyleCnt="5" custScaleY="139053" custLinFactNeighborY="22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84EC1A-673E-41EF-A177-F3C3DA48CFA7}" type="pres">
      <dgm:prSet presAssocID="{1F316DC3-0207-441E-9691-6E5108F7F54A}" presName="spacing" presStyleCnt="0"/>
      <dgm:spPr/>
      <dgm:t>
        <a:bodyPr/>
        <a:lstStyle/>
        <a:p>
          <a:endParaRPr lang="zh-TW" altLang="en-US"/>
        </a:p>
      </dgm:t>
    </dgm:pt>
    <dgm:pt modelId="{A85828EC-8F50-434A-A1D6-2F420A470863}" type="pres">
      <dgm:prSet presAssocID="{05B38AAA-6D2D-41E6-892E-07C7C3706142}" presName="linNode" presStyleCnt="0"/>
      <dgm:spPr/>
      <dgm:t>
        <a:bodyPr/>
        <a:lstStyle/>
        <a:p>
          <a:endParaRPr lang="zh-TW" altLang="en-US"/>
        </a:p>
      </dgm:t>
    </dgm:pt>
    <dgm:pt modelId="{4B545A4E-AFD8-4B82-A401-C86F0C4E91FE}" type="pres">
      <dgm:prSet presAssocID="{05B38AAA-6D2D-41E6-892E-07C7C3706142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50008E-867B-4104-BAF4-382D4063156C}" type="pres">
      <dgm:prSet presAssocID="{05B38AAA-6D2D-41E6-892E-07C7C3706142}" presName="childShp" presStyleLbl="bgAccFollowNode1" presStyleIdx="4" presStyleCnt="5" custScaleY="13638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187811A-4777-4190-8C2D-5AE2EA0FDAA0}" srcId="{0E8DB087-5AB5-4166-8880-52D796F70626}" destId="{B55CFD04-1D76-4455-A173-2A3DEC5103F9}" srcOrd="1" destOrd="0" parTransId="{83DB18D8-8CDD-4441-89AF-D326EC58A772}" sibTransId="{0E7E52F0-1B38-4527-9A7F-77F3A8A2356D}"/>
    <dgm:cxn modelId="{7AB06538-1A98-924F-A7EF-E6541CC7D9B2}" type="presOf" srcId="{B55CFD04-1D76-4455-A173-2A3DEC5103F9}" destId="{574160EB-332B-457E-82FB-08981F62BF69}" srcOrd="0" destOrd="1" presId="urn:microsoft.com/office/officeart/2005/8/layout/vList6"/>
    <dgm:cxn modelId="{8DB067DC-B674-8141-9089-7F2D0050103F}" type="presOf" srcId="{05B38AAA-6D2D-41E6-892E-07C7C3706142}" destId="{4B545A4E-AFD8-4B82-A401-C86F0C4E91FE}" srcOrd="0" destOrd="0" presId="urn:microsoft.com/office/officeart/2005/8/layout/vList6"/>
    <dgm:cxn modelId="{0EF3EFBD-7810-484A-A92B-8211C0D70FCB}" srcId="{05B38AAA-6D2D-41E6-892E-07C7C3706142}" destId="{7FC4C5D2-D12A-4421-99EC-B96DDCADB059}" srcOrd="0" destOrd="0" parTransId="{FFAA0C2C-35E0-44C9-9AA4-5C2A8F444A4D}" sibTransId="{FD7918C9-BBBD-46F3-BF6C-A609E482FBEB}"/>
    <dgm:cxn modelId="{38AE66E9-3C35-482F-8E35-DF2FACCCD325}" srcId="{EE1C34BA-90D5-4675-9484-6CA43C1A968B}" destId="{A258A8C3-52FB-43B6-B877-BF2C51412015}" srcOrd="2" destOrd="0" parTransId="{CB1EDAAD-E4CE-41AD-A7A5-1FDEA47E90A4}" sibTransId="{25AFCD78-2238-4EA1-AC63-48EB8567535B}"/>
    <dgm:cxn modelId="{D2BDC517-0686-3E4A-97E3-CAEBD90F3048}" type="presOf" srcId="{6B30AAC3-1FB5-4CDC-8A57-7506E1C8FCDE}" destId="{A750008E-867B-4104-BAF4-382D4063156C}" srcOrd="0" destOrd="2" presId="urn:microsoft.com/office/officeart/2005/8/layout/vList6"/>
    <dgm:cxn modelId="{B39FC0D4-04A7-43B2-8EF0-ACAB8EB60B1D}" srcId="{3723BFCF-FA71-4B08-BFC6-F94361BC2B5E}" destId="{E774492B-C9EA-44B6-95B8-745E59A9962C}" srcOrd="3" destOrd="0" parTransId="{589036DA-43C6-416D-AB10-A8419736DED5}" sibTransId="{1F316DC3-0207-441E-9691-6E5108F7F54A}"/>
    <dgm:cxn modelId="{73783C86-356A-4D50-BCA5-E1ACD6D7331B}" srcId="{A90C50D1-0492-4E57-8E2B-17F56968C754}" destId="{2D21AC49-28E0-44CC-8299-7E4D497D4D27}" srcOrd="1" destOrd="0" parTransId="{05BC55BE-3B3D-43BB-85C6-20924685D164}" sibTransId="{D1E2519D-47DA-451E-96D5-BBB6C5F9A24C}"/>
    <dgm:cxn modelId="{71914E29-7235-374E-A37D-9E347AF37B65}" type="presOf" srcId="{046891E3-58FC-4171-8042-C6FBF9F07EB8}" destId="{A750008E-867B-4104-BAF4-382D4063156C}" srcOrd="0" destOrd="1" presId="urn:microsoft.com/office/officeart/2005/8/layout/vList6"/>
    <dgm:cxn modelId="{BC1EED41-FA0B-5D40-9627-315D7F926C1A}" type="presOf" srcId="{0E8DB087-5AB5-4166-8880-52D796F70626}" destId="{E1B20BDA-65CA-4BC7-BC3B-31DE23369E77}" srcOrd="0" destOrd="0" presId="urn:microsoft.com/office/officeart/2005/8/layout/vList6"/>
    <dgm:cxn modelId="{2B434C5E-3B34-4159-B9B9-9FB491895651}" srcId="{EE1C34BA-90D5-4675-9484-6CA43C1A968B}" destId="{19449BBB-8262-4569-B7F4-BA97171340E0}" srcOrd="1" destOrd="0" parTransId="{CD5C82ED-5AE5-4188-838B-9045C667EF07}" sibTransId="{913FA6F3-7727-4BD9-8F42-E9DE8C70D89C}"/>
    <dgm:cxn modelId="{CE04F7E8-F9E6-0242-8398-FB77B80AFA55}" type="presOf" srcId="{E774492B-C9EA-44B6-95B8-745E59A9962C}" destId="{C692F90B-EA75-46D9-9683-6FCA01A0E7D6}" srcOrd="0" destOrd="0" presId="urn:microsoft.com/office/officeart/2005/8/layout/vList6"/>
    <dgm:cxn modelId="{CC428750-1C52-49A7-9BF8-B196E0F216BC}" srcId="{0E8DB087-5AB5-4166-8880-52D796F70626}" destId="{3EC92B05-5C5B-4C33-9461-39260E6080BD}" srcOrd="0" destOrd="0" parTransId="{858A2BCA-4E11-47E1-A668-B1CABC9C6DCE}" sibTransId="{246D00C3-61D3-4850-89D8-4F55DDC2F679}"/>
    <dgm:cxn modelId="{4C5FB384-529A-C645-98F9-2A9C4DA2506D}" type="presOf" srcId="{D6A9B5F4-3862-4666-87D1-2D7E9AFE4E49}" destId="{25B6D643-2329-4171-A8B4-09852E960B87}" srcOrd="0" destOrd="0" presId="urn:microsoft.com/office/officeart/2005/8/layout/vList6"/>
    <dgm:cxn modelId="{6C3E5D9D-6DDC-FC45-B945-318160A29248}" type="presOf" srcId="{7FC4C5D2-D12A-4421-99EC-B96DDCADB059}" destId="{A750008E-867B-4104-BAF4-382D4063156C}" srcOrd="0" destOrd="0" presId="urn:microsoft.com/office/officeart/2005/8/layout/vList6"/>
    <dgm:cxn modelId="{FAB65E2B-4CEE-EA4D-8056-283E3B27EE9D}" type="presOf" srcId="{08C927C5-DA7C-496F-919A-F1B058C987C0}" destId="{25B6D643-2329-4171-A8B4-09852E960B87}" srcOrd="0" destOrd="1" presId="urn:microsoft.com/office/officeart/2005/8/layout/vList6"/>
    <dgm:cxn modelId="{3F48E1BF-94B9-C944-8D82-B1B7DC391EC9}" type="presOf" srcId="{1140FA03-FF24-4403-8FB6-75AA9946A4DE}" destId="{25B6D643-2329-4171-A8B4-09852E960B87}" srcOrd="0" destOrd="2" presId="urn:microsoft.com/office/officeart/2005/8/layout/vList6"/>
    <dgm:cxn modelId="{35699524-25A6-D046-B6E7-8A50BAA599B1}" type="presOf" srcId="{AB78C814-256B-4356-A23A-ACFA09EA407E}" destId="{50139C33-730B-4FB3-882C-B9034AD9A43C}" srcOrd="0" destOrd="0" presId="urn:microsoft.com/office/officeart/2005/8/layout/vList6"/>
    <dgm:cxn modelId="{9E59DC66-EC08-410E-B55A-209A9C93AD5F}" srcId="{EE1C34BA-90D5-4675-9484-6CA43C1A968B}" destId="{4689EE6B-ACAF-4593-9B67-33AF465F28C2}" srcOrd="0" destOrd="0" parTransId="{08596DB9-3A3C-4EBC-B779-6558C30F2DA2}" sibTransId="{755D17D7-8787-452F-B0F4-1BC64C8E4892}"/>
    <dgm:cxn modelId="{A2510419-C5F7-7847-B37C-BEA3B0D37A20}" type="presOf" srcId="{603C27B1-C2F1-4B2B-850B-08BF918570F5}" destId="{DABF9C08-EA47-4893-8510-67AD4C894C0F}" srcOrd="0" destOrd="3" presId="urn:microsoft.com/office/officeart/2005/8/layout/vList6"/>
    <dgm:cxn modelId="{617231C8-0292-4FD0-A8C6-CC68A3025342}" srcId="{05B38AAA-6D2D-41E6-892E-07C7C3706142}" destId="{6B30AAC3-1FB5-4CDC-8A57-7506E1C8FCDE}" srcOrd="2" destOrd="0" parTransId="{1F3FC7E5-E65D-4528-B922-F93A10F8A67E}" sibTransId="{A8AB7D0F-3101-466F-B5C4-88FAFABDB281}"/>
    <dgm:cxn modelId="{AFD7E7BA-2D11-4616-91F4-8AFEE1F0B220}" srcId="{3723BFCF-FA71-4B08-BFC6-F94361BC2B5E}" destId="{0E8DB087-5AB5-4166-8880-52D796F70626}" srcOrd="1" destOrd="0" parTransId="{E290DD6B-C7B2-4E8E-B79C-F3E06CAD81EC}" sibTransId="{8CCCF814-87BA-4A8E-905C-529B6963A6EF}"/>
    <dgm:cxn modelId="{3B7A6E2B-FA5C-D245-B660-7E3C51E1C71A}" type="presOf" srcId="{A258A8C3-52FB-43B6-B877-BF2C51412015}" destId="{DABF9C08-EA47-4893-8510-67AD4C894C0F}" srcOrd="0" destOrd="2" presId="urn:microsoft.com/office/officeart/2005/8/layout/vList6"/>
    <dgm:cxn modelId="{9FB62B00-BB56-4E28-8021-D2D5C36364F8}" srcId="{E774492B-C9EA-44B6-95B8-745E59A9962C}" destId="{08C927C5-DA7C-496F-919A-F1B058C987C0}" srcOrd="1" destOrd="0" parTransId="{A0C07D38-5E10-4923-9BBB-3F4D038221F9}" sibTransId="{83C7A5D0-821A-4954-A0E5-6A0A35D13666}"/>
    <dgm:cxn modelId="{7F004432-0A82-C14F-BC23-151E3A5CBCE7}" type="presOf" srcId="{2D21AC49-28E0-44CC-8299-7E4D497D4D27}" destId="{50139C33-730B-4FB3-882C-B9034AD9A43C}" srcOrd="0" destOrd="1" presId="urn:microsoft.com/office/officeart/2005/8/layout/vList6"/>
    <dgm:cxn modelId="{118F6339-CA57-4BBF-A04A-572EB0319E79}" srcId="{E774492B-C9EA-44B6-95B8-745E59A9962C}" destId="{D6A9B5F4-3862-4666-87D1-2D7E9AFE4E49}" srcOrd="0" destOrd="0" parTransId="{1F1BC616-6138-43E5-AF37-228416A26E71}" sibTransId="{F2809210-7448-44EA-9F7F-E00C894142FB}"/>
    <dgm:cxn modelId="{4AB38E31-8609-4EE5-95AC-CB1CE8B3E098}" srcId="{EE1C34BA-90D5-4675-9484-6CA43C1A968B}" destId="{603C27B1-C2F1-4B2B-850B-08BF918570F5}" srcOrd="3" destOrd="0" parTransId="{3A89EB18-9EE6-42E9-9E93-3E95360A5172}" sibTransId="{D1717B61-49D2-492E-A296-6D1692938576}"/>
    <dgm:cxn modelId="{D04A4ACB-0AEF-4092-8F1B-887E72CCE028}" srcId="{3723BFCF-FA71-4B08-BFC6-F94361BC2B5E}" destId="{A90C50D1-0492-4E57-8E2B-17F56968C754}" srcOrd="0" destOrd="0" parTransId="{DF82BE7D-E1A6-4551-BC98-5DACF46F3D60}" sibTransId="{4B1E2454-629A-4506-B081-B01053EA5E80}"/>
    <dgm:cxn modelId="{A17E6388-C947-6E4D-886A-03708B173976}" type="presOf" srcId="{4689EE6B-ACAF-4593-9B67-33AF465F28C2}" destId="{DABF9C08-EA47-4893-8510-67AD4C894C0F}" srcOrd="0" destOrd="0" presId="urn:microsoft.com/office/officeart/2005/8/layout/vList6"/>
    <dgm:cxn modelId="{6742BBFC-FA3D-CF41-8231-C44E78B50E56}" type="presOf" srcId="{3723BFCF-FA71-4B08-BFC6-F94361BC2B5E}" destId="{F9396E9D-A4FE-4F0E-91EE-3401C02C88F7}" srcOrd="0" destOrd="0" presId="urn:microsoft.com/office/officeart/2005/8/layout/vList6"/>
    <dgm:cxn modelId="{E924E175-5FDB-EF41-811B-F650A813BC4A}" type="presOf" srcId="{EE1C34BA-90D5-4675-9484-6CA43C1A968B}" destId="{7BB12E93-DFAA-4B7F-9F6D-41DE77438AE6}" srcOrd="0" destOrd="0" presId="urn:microsoft.com/office/officeart/2005/8/layout/vList6"/>
    <dgm:cxn modelId="{C4402528-9049-8247-9CAB-5F5BD7536AA9}" type="presOf" srcId="{19449BBB-8262-4569-B7F4-BA97171340E0}" destId="{DABF9C08-EA47-4893-8510-67AD4C894C0F}" srcOrd="0" destOrd="1" presId="urn:microsoft.com/office/officeart/2005/8/layout/vList6"/>
    <dgm:cxn modelId="{3F6D411B-E790-4AA9-B874-B8E1D216F785}" srcId="{05B38AAA-6D2D-41E6-892E-07C7C3706142}" destId="{046891E3-58FC-4171-8042-C6FBF9F07EB8}" srcOrd="1" destOrd="0" parTransId="{B0F6BF22-7B4F-44B8-9113-A4EAB8F590A1}" sibTransId="{95DD2DE7-5F4A-4D7C-A540-AF0D1A2EC62E}"/>
    <dgm:cxn modelId="{2208D57C-BC34-DA48-BA3D-E05A47DBAB4A}" type="presOf" srcId="{A90C50D1-0492-4E57-8E2B-17F56968C754}" destId="{C518445F-28EC-4655-94CF-75176D2381AD}" srcOrd="0" destOrd="0" presId="urn:microsoft.com/office/officeart/2005/8/layout/vList6"/>
    <dgm:cxn modelId="{89986E41-CBAA-4E6A-A819-6B656661F307}" srcId="{3723BFCF-FA71-4B08-BFC6-F94361BC2B5E}" destId="{EE1C34BA-90D5-4675-9484-6CA43C1A968B}" srcOrd="2" destOrd="0" parTransId="{5FE4BB26-6389-4307-AFB0-527E7BA24BF1}" sibTransId="{C847339E-04B1-4F76-BC95-CE4E6E0C23DF}"/>
    <dgm:cxn modelId="{35317D80-6B91-4151-8C99-0B1B0628F103}" srcId="{3723BFCF-FA71-4B08-BFC6-F94361BC2B5E}" destId="{05B38AAA-6D2D-41E6-892E-07C7C3706142}" srcOrd="4" destOrd="0" parTransId="{FC9ADB89-8AC9-4D3A-9D9C-8960A0FFB9DD}" sibTransId="{9F376816-0D1F-4046-9EB4-840041F3B226}"/>
    <dgm:cxn modelId="{C5D04FEE-AE89-EA48-B959-D166BA2B3AE6}" type="presOf" srcId="{3EC92B05-5C5B-4C33-9461-39260E6080BD}" destId="{574160EB-332B-457E-82FB-08981F62BF69}" srcOrd="0" destOrd="0" presId="urn:microsoft.com/office/officeart/2005/8/layout/vList6"/>
    <dgm:cxn modelId="{FBE33248-C4BA-4D87-A7E2-99C9F0559FBA}" srcId="{A90C50D1-0492-4E57-8E2B-17F56968C754}" destId="{AB78C814-256B-4356-A23A-ACFA09EA407E}" srcOrd="0" destOrd="0" parTransId="{2968BD6C-D765-4D11-94C3-507FD7E5B393}" sibTransId="{F5DFFDDB-789C-4DC2-A976-7014A50D4C9E}"/>
    <dgm:cxn modelId="{611B8CC8-5D86-4278-A738-AAF2CA65A2F6}" srcId="{E774492B-C9EA-44B6-95B8-745E59A9962C}" destId="{1140FA03-FF24-4403-8FB6-75AA9946A4DE}" srcOrd="2" destOrd="0" parTransId="{A03F8EB3-15D3-44E3-ACCD-2C775AFFA701}" sibTransId="{AA3E3A28-3BD5-4997-B2BD-39448D74B210}"/>
    <dgm:cxn modelId="{4C4304EB-C065-094B-B459-D06AEC2EF70B}" type="presParOf" srcId="{F9396E9D-A4FE-4F0E-91EE-3401C02C88F7}" destId="{A8B7603F-A76C-40AD-8A24-F8D51D47FE11}" srcOrd="0" destOrd="0" presId="urn:microsoft.com/office/officeart/2005/8/layout/vList6"/>
    <dgm:cxn modelId="{393978C9-7F43-C44F-A1B3-214E4EF05B23}" type="presParOf" srcId="{A8B7603F-A76C-40AD-8A24-F8D51D47FE11}" destId="{C518445F-28EC-4655-94CF-75176D2381AD}" srcOrd="0" destOrd="0" presId="urn:microsoft.com/office/officeart/2005/8/layout/vList6"/>
    <dgm:cxn modelId="{7B51C29A-71B8-1040-BD65-20C61735F577}" type="presParOf" srcId="{A8B7603F-A76C-40AD-8A24-F8D51D47FE11}" destId="{50139C33-730B-4FB3-882C-B9034AD9A43C}" srcOrd="1" destOrd="0" presId="urn:microsoft.com/office/officeart/2005/8/layout/vList6"/>
    <dgm:cxn modelId="{10E35EE5-0AB1-1C47-B81A-60302A44DEBA}" type="presParOf" srcId="{F9396E9D-A4FE-4F0E-91EE-3401C02C88F7}" destId="{282AAD35-685F-4D4A-94A8-A190816CD750}" srcOrd="1" destOrd="0" presId="urn:microsoft.com/office/officeart/2005/8/layout/vList6"/>
    <dgm:cxn modelId="{56E2736F-C118-634F-BC12-ECAE1A3BBC48}" type="presParOf" srcId="{F9396E9D-A4FE-4F0E-91EE-3401C02C88F7}" destId="{8B7FBAF6-7C97-420E-B298-D95A67AB303D}" srcOrd="2" destOrd="0" presId="urn:microsoft.com/office/officeart/2005/8/layout/vList6"/>
    <dgm:cxn modelId="{A3B1E702-B749-5B49-8F1B-8C87635EB329}" type="presParOf" srcId="{8B7FBAF6-7C97-420E-B298-D95A67AB303D}" destId="{E1B20BDA-65CA-4BC7-BC3B-31DE23369E77}" srcOrd="0" destOrd="0" presId="urn:microsoft.com/office/officeart/2005/8/layout/vList6"/>
    <dgm:cxn modelId="{C24954E9-58EC-5D4C-90AA-90AFC2259CC8}" type="presParOf" srcId="{8B7FBAF6-7C97-420E-B298-D95A67AB303D}" destId="{574160EB-332B-457E-82FB-08981F62BF69}" srcOrd="1" destOrd="0" presId="urn:microsoft.com/office/officeart/2005/8/layout/vList6"/>
    <dgm:cxn modelId="{1CF6EAA4-2491-5942-95BC-4EDBD19BA78D}" type="presParOf" srcId="{F9396E9D-A4FE-4F0E-91EE-3401C02C88F7}" destId="{DB5FCA5B-B384-4C66-AE11-9F2280C8C3C8}" srcOrd="3" destOrd="0" presId="urn:microsoft.com/office/officeart/2005/8/layout/vList6"/>
    <dgm:cxn modelId="{E5FDB81A-2B85-5742-ADB9-1C75D23E7DE2}" type="presParOf" srcId="{F9396E9D-A4FE-4F0E-91EE-3401C02C88F7}" destId="{10D8D7A2-946C-4B42-A2AD-08CA17C6863A}" srcOrd="4" destOrd="0" presId="urn:microsoft.com/office/officeart/2005/8/layout/vList6"/>
    <dgm:cxn modelId="{14769C63-D093-E34A-B0E9-417FFE27145C}" type="presParOf" srcId="{10D8D7A2-946C-4B42-A2AD-08CA17C6863A}" destId="{7BB12E93-DFAA-4B7F-9F6D-41DE77438AE6}" srcOrd="0" destOrd="0" presId="urn:microsoft.com/office/officeart/2005/8/layout/vList6"/>
    <dgm:cxn modelId="{740C4440-3DE7-8A49-A619-421411D32B5B}" type="presParOf" srcId="{10D8D7A2-946C-4B42-A2AD-08CA17C6863A}" destId="{DABF9C08-EA47-4893-8510-67AD4C894C0F}" srcOrd="1" destOrd="0" presId="urn:microsoft.com/office/officeart/2005/8/layout/vList6"/>
    <dgm:cxn modelId="{C9A16F4B-914F-2041-8B10-ED5131CD6929}" type="presParOf" srcId="{F9396E9D-A4FE-4F0E-91EE-3401C02C88F7}" destId="{E611B1E8-6BAF-499D-90DC-ACE423B89BD6}" srcOrd="5" destOrd="0" presId="urn:microsoft.com/office/officeart/2005/8/layout/vList6"/>
    <dgm:cxn modelId="{7210B6B4-BC09-5B4F-9CE8-4AD50A69921F}" type="presParOf" srcId="{F9396E9D-A4FE-4F0E-91EE-3401C02C88F7}" destId="{53BA831F-094C-4F3B-8AD2-3DC68679DD5B}" srcOrd="6" destOrd="0" presId="urn:microsoft.com/office/officeart/2005/8/layout/vList6"/>
    <dgm:cxn modelId="{B9B16101-8345-9F4D-A218-EFBCA99E05A3}" type="presParOf" srcId="{53BA831F-094C-4F3B-8AD2-3DC68679DD5B}" destId="{C692F90B-EA75-46D9-9683-6FCA01A0E7D6}" srcOrd="0" destOrd="0" presId="urn:microsoft.com/office/officeart/2005/8/layout/vList6"/>
    <dgm:cxn modelId="{0D217567-9E0F-7941-9328-BAA989FE0C75}" type="presParOf" srcId="{53BA831F-094C-4F3B-8AD2-3DC68679DD5B}" destId="{25B6D643-2329-4171-A8B4-09852E960B87}" srcOrd="1" destOrd="0" presId="urn:microsoft.com/office/officeart/2005/8/layout/vList6"/>
    <dgm:cxn modelId="{74095FE4-A31F-BD42-923C-165C045A38FD}" type="presParOf" srcId="{F9396E9D-A4FE-4F0E-91EE-3401C02C88F7}" destId="{8B84EC1A-673E-41EF-A177-F3C3DA48CFA7}" srcOrd="7" destOrd="0" presId="urn:microsoft.com/office/officeart/2005/8/layout/vList6"/>
    <dgm:cxn modelId="{FB089706-FDEE-824A-A867-67C8866898D6}" type="presParOf" srcId="{F9396E9D-A4FE-4F0E-91EE-3401C02C88F7}" destId="{A85828EC-8F50-434A-A1D6-2F420A470863}" srcOrd="8" destOrd="0" presId="urn:microsoft.com/office/officeart/2005/8/layout/vList6"/>
    <dgm:cxn modelId="{9A8A29FE-3ECD-7342-916F-64EEEC3B7118}" type="presParOf" srcId="{A85828EC-8F50-434A-A1D6-2F420A470863}" destId="{4B545A4E-AFD8-4B82-A401-C86F0C4E91FE}" srcOrd="0" destOrd="0" presId="urn:microsoft.com/office/officeart/2005/8/layout/vList6"/>
    <dgm:cxn modelId="{2B23A17D-3E21-C24E-91E1-395AC91A62BF}" type="presParOf" srcId="{A85828EC-8F50-434A-A1D6-2F420A470863}" destId="{A750008E-867B-4104-BAF4-382D4063156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F80B39-713F-4D0C-AC70-DA32292636E4}" type="doc">
      <dgm:prSet loTypeId="urn:microsoft.com/office/officeart/2005/8/layout/vList6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33DC6F0-F1D9-4D46-9BC5-CA4895173F80}">
      <dgm:prSet phldrT="[文字]"/>
      <dgm:spPr/>
      <dgm:t>
        <a:bodyPr/>
        <a:lstStyle/>
        <a:p>
          <a:r>
            <a:rPr lang="zh-TW" altLang="en-US" dirty="0" smtClean="0"/>
            <a:t>難題</a:t>
          </a:r>
          <a:endParaRPr lang="en-US" altLang="zh-TW" dirty="0" smtClean="0"/>
        </a:p>
      </dgm:t>
    </dgm:pt>
    <dgm:pt modelId="{2DC67975-9F3C-4097-BCF2-54B19952BB8B}" type="parTrans" cxnId="{193FFB0F-09E9-4C4C-AEF9-DCB0F2A156F2}">
      <dgm:prSet/>
      <dgm:spPr/>
      <dgm:t>
        <a:bodyPr/>
        <a:lstStyle/>
        <a:p>
          <a:endParaRPr lang="zh-TW" altLang="en-US"/>
        </a:p>
      </dgm:t>
    </dgm:pt>
    <dgm:pt modelId="{55C2CF26-93B9-4E4F-A09B-1891A3D16E3F}" type="sibTrans" cxnId="{193FFB0F-09E9-4C4C-AEF9-DCB0F2A156F2}">
      <dgm:prSet/>
      <dgm:spPr/>
      <dgm:t>
        <a:bodyPr/>
        <a:lstStyle/>
        <a:p>
          <a:endParaRPr lang="zh-TW" altLang="en-US"/>
        </a:p>
      </dgm:t>
    </dgm:pt>
    <dgm:pt modelId="{14A9AB0A-2162-4A57-AB82-698845534833}">
      <dgm:prSet phldrT="[文字]"/>
      <dgm:spPr/>
      <dgm:t>
        <a:bodyPr/>
        <a:lstStyle/>
        <a:p>
          <a:r>
            <a:rPr lang="zh-TW" altLang="en-US" dirty="0" smtClean="0"/>
            <a:t>複雜專案快速</a:t>
          </a:r>
          <a:r>
            <a:rPr lang="en-US" altLang="zh-TW" dirty="0" smtClean="0"/>
            <a:t>try and error</a:t>
          </a:r>
          <a:endParaRPr lang="zh-TW" altLang="en-US" dirty="0"/>
        </a:p>
      </dgm:t>
    </dgm:pt>
    <dgm:pt modelId="{4DD1F101-805F-47BB-9765-D03590E803B2}" type="parTrans" cxnId="{FEDDB0A1-B521-4231-AAC1-A1303DF95D78}">
      <dgm:prSet/>
      <dgm:spPr/>
      <dgm:t>
        <a:bodyPr/>
        <a:lstStyle/>
        <a:p>
          <a:endParaRPr lang="zh-TW" altLang="en-US"/>
        </a:p>
      </dgm:t>
    </dgm:pt>
    <dgm:pt modelId="{97F62EDD-5888-4FD3-A641-993EAA5A5E6C}" type="sibTrans" cxnId="{FEDDB0A1-B521-4231-AAC1-A1303DF95D78}">
      <dgm:prSet/>
      <dgm:spPr/>
      <dgm:t>
        <a:bodyPr/>
        <a:lstStyle/>
        <a:p>
          <a:endParaRPr lang="zh-TW" altLang="en-US"/>
        </a:p>
      </dgm:t>
    </dgm:pt>
    <dgm:pt modelId="{F2949349-A198-4CD2-8F26-C23C09193F35}">
      <dgm:prSet phldrT="[文字]"/>
      <dgm:spPr/>
      <dgm:t>
        <a:bodyPr/>
        <a:lstStyle/>
        <a:p>
          <a:r>
            <a:rPr lang="zh-TW" altLang="en-US" dirty="0" smtClean="0"/>
            <a:t>三大困難遇到時啟動</a:t>
          </a:r>
          <a:r>
            <a:rPr lang="en-US" altLang="zh-TW" dirty="0" smtClean="0"/>
            <a:t>sprint</a:t>
          </a:r>
          <a:endParaRPr lang="zh-TW" altLang="en-US" dirty="0"/>
        </a:p>
      </dgm:t>
    </dgm:pt>
    <dgm:pt modelId="{5C33553B-541C-4F69-A326-B3C58BF747A8}" type="parTrans" cxnId="{6C50563E-7F9D-49DC-BFF4-4D4B075A7736}">
      <dgm:prSet/>
      <dgm:spPr/>
      <dgm:t>
        <a:bodyPr/>
        <a:lstStyle/>
        <a:p>
          <a:endParaRPr lang="zh-TW" altLang="en-US"/>
        </a:p>
      </dgm:t>
    </dgm:pt>
    <dgm:pt modelId="{4C294007-C432-4C23-B142-E1CE007CDF67}" type="sibTrans" cxnId="{6C50563E-7F9D-49DC-BFF4-4D4B075A7736}">
      <dgm:prSet/>
      <dgm:spPr/>
      <dgm:t>
        <a:bodyPr/>
        <a:lstStyle/>
        <a:p>
          <a:endParaRPr lang="zh-TW" altLang="en-US"/>
        </a:p>
      </dgm:t>
    </dgm:pt>
    <dgm:pt modelId="{F2186734-8451-4872-8CCD-3A32490FA1E0}">
      <dgm:prSet phldrT="[文字]"/>
      <dgm:spPr/>
      <dgm:t>
        <a:bodyPr/>
        <a:lstStyle/>
        <a:p>
          <a:r>
            <a:rPr lang="zh-TW" altLang="en-US" dirty="0" smtClean="0"/>
            <a:t>團隊</a:t>
          </a:r>
          <a:endParaRPr lang="zh-TW" altLang="en-US" dirty="0"/>
        </a:p>
      </dgm:t>
    </dgm:pt>
    <dgm:pt modelId="{9ABABE79-1CFF-472E-8FFB-E44D74BC6FAF}" type="parTrans" cxnId="{36794383-8AEF-453F-858D-69B4617DD293}">
      <dgm:prSet/>
      <dgm:spPr/>
      <dgm:t>
        <a:bodyPr/>
        <a:lstStyle/>
        <a:p>
          <a:endParaRPr lang="zh-TW" altLang="en-US"/>
        </a:p>
      </dgm:t>
    </dgm:pt>
    <dgm:pt modelId="{34343970-1159-4742-B9A7-4915FDAF389B}" type="sibTrans" cxnId="{36794383-8AEF-453F-858D-69B4617DD293}">
      <dgm:prSet/>
      <dgm:spPr/>
      <dgm:t>
        <a:bodyPr/>
        <a:lstStyle/>
        <a:p>
          <a:endParaRPr lang="zh-TW" altLang="en-US"/>
        </a:p>
      </dgm:t>
    </dgm:pt>
    <dgm:pt modelId="{2E0F843C-DA95-43DE-8320-C705D72216EB}">
      <dgm:prSet phldrT="[文字]"/>
      <dgm:spPr/>
      <dgm:t>
        <a:bodyPr/>
        <a:lstStyle/>
        <a:p>
          <a:r>
            <a:rPr lang="zh-TW" altLang="en-US" dirty="0" smtClean="0"/>
            <a:t>多元化功能成員</a:t>
          </a:r>
          <a:endParaRPr lang="zh-TW" altLang="en-US" dirty="0"/>
        </a:p>
      </dgm:t>
    </dgm:pt>
    <dgm:pt modelId="{26C9F4C7-CD06-433D-A36C-65F05206976D}" type="parTrans" cxnId="{1A4C8D7C-B5D0-4C25-8336-171C8E75A234}">
      <dgm:prSet/>
      <dgm:spPr/>
      <dgm:t>
        <a:bodyPr/>
        <a:lstStyle/>
        <a:p>
          <a:endParaRPr lang="zh-TW" altLang="en-US"/>
        </a:p>
      </dgm:t>
    </dgm:pt>
    <dgm:pt modelId="{46F722AE-4358-4A32-8ADB-5711B669F12E}" type="sibTrans" cxnId="{1A4C8D7C-B5D0-4C25-8336-171C8E75A234}">
      <dgm:prSet/>
      <dgm:spPr/>
      <dgm:t>
        <a:bodyPr/>
        <a:lstStyle/>
        <a:p>
          <a:endParaRPr lang="zh-TW" altLang="en-US"/>
        </a:p>
      </dgm:t>
    </dgm:pt>
    <dgm:pt modelId="{CE4A5530-8B8D-4692-9314-CE3B67BF74FD}">
      <dgm:prSet phldrT="[文字]"/>
      <dgm:spPr/>
      <dgm:t>
        <a:bodyPr/>
        <a:lstStyle/>
        <a:p>
          <a:r>
            <a:rPr lang="zh-TW" altLang="en-US" dirty="0" smtClean="0"/>
            <a:t>有決策者但非促進者</a:t>
          </a:r>
          <a:endParaRPr lang="zh-TW" altLang="en-US" dirty="0"/>
        </a:p>
      </dgm:t>
    </dgm:pt>
    <dgm:pt modelId="{56551653-3FEA-4FE1-8755-96AAA978E1AD}" type="parTrans" cxnId="{D03C1638-2D4B-402F-888B-42EF37DD31B6}">
      <dgm:prSet/>
      <dgm:spPr/>
      <dgm:t>
        <a:bodyPr/>
        <a:lstStyle/>
        <a:p>
          <a:endParaRPr lang="zh-TW" altLang="en-US"/>
        </a:p>
      </dgm:t>
    </dgm:pt>
    <dgm:pt modelId="{2E2C8A46-564A-418A-8858-5E70F73E9089}" type="sibTrans" cxnId="{D03C1638-2D4B-402F-888B-42EF37DD31B6}">
      <dgm:prSet/>
      <dgm:spPr/>
      <dgm:t>
        <a:bodyPr/>
        <a:lstStyle/>
        <a:p>
          <a:endParaRPr lang="zh-TW" altLang="en-US"/>
        </a:p>
      </dgm:t>
    </dgm:pt>
    <dgm:pt modelId="{436709C9-96A1-42BB-801B-2B725E93C4EC}">
      <dgm:prSet/>
      <dgm:spPr/>
      <dgm:t>
        <a:bodyPr/>
        <a:lstStyle/>
        <a:p>
          <a:r>
            <a:rPr lang="zh-TW" altLang="en-US" dirty="0" smtClean="0"/>
            <a:t>時間與空間</a:t>
          </a:r>
          <a:endParaRPr lang="zh-TW" altLang="en-US" dirty="0"/>
        </a:p>
      </dgm:t>
    </dgm:pt>
    <dgm:pt modelId="{44A8A883-1333-4A09-9C95-31BE707A9F01}" type="parTrans" cxnId="{ACC783CC-B760-4843-B21C-222B16C82DBC}">
      <dgm:prSet/>
      <dgm:spPr/>
      <dgm:t>
        <a:bodyPr/>
        <a:lstStyle/>
        <a:p>
          <a:endParaRPr lang="zh-TW" altLang="en-US"/>
        </a:p>
      </dgm:t>
    </dgm:pt>
    <dgm:pt modelId="{01BC4AC8-ABDE-46BD-94BF-9EDF8A5E20DC}" type="sibTrans" cxnId="{ACC783CC-B760-4843-B21C-222B16C82DBC}">
      <dgm:prSet/>
      <dgm:spPr/>
      <dgm:t>
        <a:bodyPr/>
        <a:lstStyle/>
        <a:p>
          <a:endParaRPr lang="zh-TW" altLang="en-US"/>
        </a:p>
      </dgm:t>
    </dgm:pt>
    <dgm:pt modelId="{E4C3C482-A160-4457-8E1B-8B65CB38AED4}">
      <dgm:prSet phldrT="[文字]"/>
      <dgm:spPr/>
      <dgm:t>
        <a:bodyPr/>
        <a:lstStyle/>
        <a:p>
          <a:r>
            <a:rPr lang="zh-TW" altLang="en-US" dirty="0" smtClean="0"/>
            <a:t>明確照表操課</a:t>
          </a:r>
          <a:endParaRPr lang="zh-TW" altLang="en-US" dirty="0"/>
        </a:p>
      </dgm:t>
    </dgm:pt>
    <dgm:pt modelId="{89A6369C-BEFC-4453-9643-8DE2F558D1CF}" type="parTrans" cxnId="{8F34B611-DFA1-454C-8E86-1FEBC1D6A808}">
      <dgm:prSet/>
      <dgm:spPr/>
      <dgm:t>
        <a:bodyPr/>
        <a:lstStyle/>
        <a:p>
          <a:endParaRPr lang="zh-TW" altLang="en-US"/>
        </a:p>
      </dgm:t>
    </dgm:pt>
    <dgm:pt modelId="{E3F3D5F9-3A8C-409B-9888-88C016447B21}" type="sibTrans" cxnId="{8F34B611-DFA1-454C-8E86-1FEBC1D6A808}">
      <dgm:prSet/>
      <dgm:spPr/>
      <dgm:t>
        <a:bodyPr/>
        <a:lstStyle/>
        <a:p>
          <a:endParaRPr lang="zh-TW" altLang="en-US"/>
        </a:p>
      </dgm:t>
    </dgm:pt>
    <dgm:pt modelId="{F1E385F3-A454-4F65-AA02-8D0D1BDE2501}">
      <dgm:prSet/>
      <dgm:spPr/>
      <dgm:t>
        <a:bodyPr/>
        <a:lstStyle/>
        <a:p>
          <a:r>
            <a:rPr lang="zh-TW" altLang="en-US" dirty="0" smtClean="0"/>
            <a:t>時間非常寶貴不可受到干擾</a:t>
          </a:r>
          <a:endParaRPr lang="zh-TW" altLang="en-US" dirty="0"/>
        </a:p>
      </dgm:t>
    </dgm:pt>
    <dgm:pt modelId="{1FF5B62C-9EBC-4F7E-9B76-CB4E0A775F5D}" type="parTrans" cxnId="{80193282-A645-4B3F-B674-86C878EE4701}">
      <dgm:prSet/>
      <dgm:spPr/>
      <dgm:t>
        <a:bodyPr/>
        <a:lstStyle/>
        <a:p>
          <a:endParaRPr lang="zh-TW" altLang="en-US"/>
        </a:p>
      </dgm:t>
    </dgm:pt>
    <dgm:pt modelId="{2842D500-ACDE-40BA-B7F7-F5416A7E160C}" type="sibTrans" cxnId="{80193282-A645-4B3F-B674-86C878EE4701}">
      <dgm:prSet/>
      <dgm:spPr/>
      <dgm:t>
        <a:bodyPr/>
        <a:lstStyle/>
        <a:p>
          <a:endParaRPr lang="zh-TW" altLang="en-US"/>
        </a:p>
      </dgm:t>
    </dgm:pt>
    <dgm:pt modelId="{87B5C52C-5D8A-4CDE-A0A0-FDC3BD10A699}">
      <dgm:prSet/>
      <dgm:spPr/>
      <dgm:t>
        <a:bodyPr/>
        <a:lstStyle/>
        <a:p>
          <a:r>
            <a:rPr lang="zh-TW" altLang="en-US" dirty="0" smtClean="0"/>
            <a:t>準備好一切用品</a:t>
          </a:r>
          <a:r>
            <a:rPr lang="en-US" altLang="zh-TW" dirty="0" smtClean="0"/>
            <a:t>(</a:t>
          </a:r>
          <a:r>
            <a:rPr lang="zh-TW" altLang="en-US" dirty="0" smtClean="0"/>
            <a:t>吃喝拉撒但不可睡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E038CB11-1ED8-444D-A956-98E668B561E6}" type="parTrans" cxnId="{F622CD11-D200-48F3-91B4-0A4537F825C4}">
      <dgm:prSet/>
      <dgm:spPr/>
      <dgm:t>
        <a:bodyPr/>
        <a:lstStyle/>
        <a:p>
          <a:endParaRPr lang="zh-TW" altLang="en-US"/>
        </a:p>
      </dgm:t>
    </dgm:pt>
    <dgm:pt modelId="{D683EF1F-40EA-403A-8073-053DEE7B8683}" type="sibTrans" cxnId="{F622CD11-D200-48F3-91B4-0A4537F825C4}">
      <dgm:prSet/>
      <dgm:spPr/>
      <dgm:t>
        <a:bodyPr/>
        <a:lstStyle/>
        <a:p>
          <a:endParaRPr lang="zh-TW" altLang="en-US"/>
        </a:p>
      </dgm:t>
    </dgm:pt>
    <dgm:pt modelId="{A1E5C864-0C2E-44C8-95DB-3AB8EAC101BA}" type="pres">
      <dgm:prSet presAssocID="{62F80B39-713F-4D0C-AC70-DA32292636E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45ED52F-FB2D-46B8-AB53-53646064046C}" type="pres">
      <dgm:prSet presAssocID="{B33DC6F0-F1D9-4D46-9BC5-CA4895173F80}" presName="linNode" presStyleCnt="0"/>
      <dgm:spPr/>
      <dgm:t>
        <a:bodyPr/>
        <a:lstStyle/>
        <a:p>
          <a:endParaRPr lang="zh-TW" altLang="en-US"/>
        </a:p>
      </dgm:t>
    </dgm:pt>
    <dgm:pt modelId="{4A7517E9-5267-4756-98F6-A570B09A516E}" type="pres">
      <dgm:prSet presAssocID="{B33DC6F0-F1D9-4D46-9BC5-CA4895173F8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74EC1B-5F00-4375-80FD-871BC9DB99DB}" type="pres">
      <dgm:prSet presAssocID="{B33DC6F0-F1D9-4D46-9BC5-CA4895173F8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477190-0EFB-46B7-BBA3-59B8B99D0437}" type="pres">
      <dgm:prSet presAssocID="{55C2CF26-93B9-4E4F-A09B-1891A3D16E3F}" presName="spacing" presStyleCnt="0"/>
      <dgm:spPr/>
      <dgm:t>
        <a:bodyPr/>
        <a:lstStyle/>
        <a:p>
          <a:endParaRPr lang="zh-TW" altLang="en-US"/>
        </a:p>
      </dgm:t>
    </dgm:pt>
    <dgm:pt modelId="{FEAE2F89-1C04-4FA6-8EAF-2509E695ADE6}" type="pres">
      <dgm:prSet presAssocID="{F2186734-8451-4872-8CCD-3A32490FA1E0}" presName="linNode" presStyleCnt="0"/>
      <dgm:spPr/>
      <dgm:t>
        <a:bodyPr/>
        <a:lstStyle/>
        <a:p>
          <a:endParaRPr lang="zh-TW" altLang="en-US"/>
        </a:p>
      </dgm:t>
    </dgm:pt>
    <dgm:pt modelId="{315176AB-87EC-4562-9820-52DD72E9E8CA}" type="pres">
      <dgm:prSet presAssocID="{F2186734-8451-4872-8CCD-3A32490FA1E0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B25318-D47A-4866-9F5C-12D08039E8D3}" type="pres">
      <dgm:prSet presAssocID="{F2186734-8451-4872-8CCD-3A32490FA1E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77CAC6-6DAC-4B2C-AD98-D4CE36983D7A}" type="pres">
      <dgm:prSet presAssocID="{34343970-1159-4742-B9A7-4915FDAF389B}" presName="spacing" presStyleCnt="0"/>
      <dgm:spPr/>
      <dgm:t>
        <a:bodyPr/>
        <a:lstStyle/>
        <a:p>
          <a:endParaRPr lang="zh-TW" altLang="en-US"/>
        </a:p>
      </dgm:t>
    </dgm:pt>
    <dgm:pt modelId="{41656226-68E4-4A6A-8943-BEA65603C620}" type="pres">
      <dgm:prSet presAssocID="{436709C9-96A1-42BB-801B-2B725E93C4EC}" presName="linNode" presStyleCnt="0"/>
      <dgm:spPr/>
      <dgm:t>
        <a:bodyPr/>
        <a:lstStyle/>
        <a:p>
          <a:endParaRPr lang="zh-TW" altLang="en-US"/>
        </a:p>
      </dgm:t>
    </dgm:pt>
    <dgm:pt modelId="{75FAAD44-3E0B-42D8-854C-2AFBF20CACFD}" type="pres">
      <dgm:prSet presAssocID="{436709C9-96A1-42BB-801B-2B725E93C4E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F0AA25-7176-416E-89FF-B40D4DED26A2}" type="pres">
      <dgm:prSet presAssocID="{436709C9-96A1-42BB-801B-2B725E93C4E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6794383-8AEF-453F-858D-69B4617DD293}" srcId="{62F80B39-713F-4D0C-AC70-DA32292636E4}" destId="{F2186734-8451-4872-8CCD-3A32490FA1E0}" srcOrd="1" destOrd="0" parTransId="{9ABABE79-1CFF-472E-8FFB-E44D74BC6FAF}" sibTransId="{34343970-1159-4742-B9A7-4915FDAF389B}"/>
    <dgm:cxn modelId="{D03C1638-2D4B-402F-888B-42EF37DD31B6}" srcId="{F2186734-8451-4872-8CCD-3A32490FA1E0}" destId="{CE4A5530-8B8D-4692-9314-CE3B67BF74FD}" srcOrd="1" destOrd="0" parTransId="{56551653-3FEA-4FE1-8755-96AAA978E1AD}" sibTransId="{2E2C8A46-564A-418A-8858-5E70F73E9089}"/>
    <dgm:cxn modelId="{B4B5A1E4-680B-5445-A08A-74D79C260D44}" type="presOf" srcId="{436709C9-96A1-42BB-801B-2B725E93C4EC}" destId="{75FAAD44-3E0B-42D8-854C-2AFBF20CACFD}" srcOrd="0" destOrd="0" presId="urn:microsoft.com/office/officeart/2005/8/layout/vList6"/>
    <dgm:cxn modelId="{8F34B611-DFA1-454C-8E86-1FEBC1D6A808}" srcId="{F2186734-8451-4872-8CCD-3A32490FA1E0}" destId="{E4C3C482-A160-4457-8E1B-8B65CB38AED4}" srcOrd="2" destOrd="0" parTransId="{89A6369C-BEFC-4453-9643-8DE2F558D1CF}" sibTransId="{E3F3D5F9-3A8C-409B-9888-88C016447B21}"/>
    <dgm:cxn modelId="{ACC783CC-B760-4843-B21C-222B16C82DBC}" srcId="{62F80B39-713F-4D0C-AC70-DA32292636E4}" destId="{436709C9-96A1-42BB-801B-2B725E93C4EC}" srcOrd="2" destOrd="0" parTransId="{44A8A883-1333-4A09-9C95-31BE707A9F01}" sibTransId="{01BC4AC8-ABDE-46BD-94BF-9EDF8A5E20DC}"/>
    <dgm:cxn modelId="{C8C0B8B0-E132-6144-B669-939F865D0B34}" type="presOf" srcId="{F1E385F3-A454-4F65-AA02-8D0D1BDE2501}" destId="{F4F0AA25-7176-416E-89FF-B40D4DED26A2}" srcOrd="0" destOrd="0" presId="urn:microsoft.com/office/officeart/2005/8/layout/vList6"/>
    <dgm:cxn modelId="{80193282-A645-4B3F-B674-86C878EE4701}" srcId="{436709C9-96A1-42BB-801B-2B725E93C4EC}" destId="{F1E385F3-A454-4F65-AA02-8D0D1BDE2501}" srcOrd="0" destOrd="0" parTransId="{1FF5B62C-9EBC-4F7E-9B76-CB4E0A775F5D}" sibTransId="{2842D500-ACDE-40BA-B7F7-F5416A7E160C}"/>
    <dgm:cxn modelId="{F622CD11-D200-48F3-91B4-0A4537F825C4}" srcId="{436709C9-96A1-42BB-801B-2B725E93C4EC}" destId="{87B5C52C-5D8A-4CDE-A0A0-FDC3BD10A699}" srcOrd="1" destOrd="0" parTransId="{E038CB11-1ED8-444D-A956-98E668B561E6}" sibTransId="{D683EF1F-40EA-403A-8073-053DEE7B8683}"/>
    <dgm:cxn modelId="{E4FC14DE-A870-104F-A4BE-57D5301A31CC}" type="presOf" srcId="{E4C3C482-A160-4457-8E1B-8B65CB38AED4}" destId="{4AB25318-D47A-4866-9F5C-12D08039E8D3}" srcOrd="0" destOrd="2" presId="urn:microsoft.com/office/officeart/2005/8/layout/vList6"/>
    <dgm:cxn modelId="{5F7A5C26-B2EF-7A41-8E29-824E80988F56}" type="presOf" srcId="{14A9AB0A-2162-4A57-AB82-698845534833}" destId="{9574EC1B-5F00-4375-80FD-871BC9DB99DB}" srcOrd="0" destOrd="0" presId="urn:microsoft.com/office/officeart/2005/8/layout/vList6"/>
    <dgm:cxn modelId="{438BD325-870C-7B4D-BE50-1CBF0CB0A9D6}" type="presOf" srcId="{62F80B39-713F-4D0C-AC70-DA32292636E4}" destId="{A1E5C864-0C2E-44C8-95DB-3AB8EAC101BA}" srcOrd="0" destOrd="0" presId="urn:microsoft.com/office/officeart/2005/8/layout/vList6"/>
    <dgm:cxn modelId="{D78C1B4C-E830-F142-8171-9151FEB9F1EE}" type="presOf" srcId="{87B5C52C-5D8A-4CDE-A0A0-FDC3BD10A699}" destId="{F4F0AA25-7176-416E-89FF-B40D4DED26A2}" srcOrd="0" destOrd="1" presId="urn:microsoft.com/office/officeart/2005/8/layout/vList6"/>
    <dgm:cxn modelId="{1A4C8D7C-B5D0-4C25-8336-171C8E75A234}" srcId="{F2186734-8451-4872-8CCD-3A32490FA1E0}" destId="{2E0F843C-DA95-43DE-8320-C705D72216EB}" srcOrd="0" destOrd="0" parTransId="{26C9F4C7-CD06-433D-A36C-65F05206976D}" sibTransId="{46F722AE-4358-4A32-8ADB-5711B669F12E}"/>
    <dgm:cxn modelId="{FFCD5905-BAFA-E644-9C24-8907D8526BEC}" type="presOf" srcId="{B33DC6F0-F1D9-4D46-9BC5-CA4895173F80}" destId="{4A7517E9-5267-4756-98F6-A570B09A516E}" srcOrd="0" destOrd="0" presId="urn:microsoft.com/office/officeart/2005/8/layout/vList6"/>
    <dgm:cxn modelId="{F6CB09A8-8C54-1242-B558-4CBE8A7D60F0}" type="presOf" srcId="{CE4A5530-8B8D-4692-9314-CE3B67BF74FD}" destId="{4AB25318-D47A-4866-9F5C-12D08039E8D3}" srcOrd="0" destOrd="1" presId="urn:microsoft.com/office/officeart/2005/8/layout/vList6"/>
    <dgm:cxn modelId="{82C93ED8-1AAE-1048-84B0-EDBABF931A8E}" type="presOf" srcId="{F2186734-8451-4872-8CCD-3A32490FA1E0}" destId="{315176AB-87EC-4562-9820-52DD72E9E8CA}" srcOrd="0" destOrd="0" presId="urn:microsoft.com/office/officeart/2005/8/layout/vList6"/>
    <dgm:cxn modelId="{6C50563E-7F9D-49DC-BFF4-4D4B075A7736}" srcId="{B33DC6F0-F1D9-4D46-9BC5-CA4895173F80}" destId="{F2949349-A198-4CD2-8F26-C23C09193F35}" srcOrd="1" destOrd="0" parTransId="{5C33553B-541C-4F69-A326-B3C58BF747A8}" sibTransId="{4C294007-C432-4C23-B142-E1CE007CDF67}"/>
    <dgm:cxn modelId="{9D3765C7-C8D1-4E44-918D-7A9BFAD20B19}" type="presOf" srcId="{F2949349-A198-4CD2-8F26-C23C09193F35}" destId="{9574EC1B-5F00-4375-80FD-871BC9DB99DB}" srcOrd="0" destOrd="1" presId="urn:microsoft.com/office/officeart/2005/8/layout/vList6"/>
    <dgm:cxn modelId="{FEDDB0A1-B521-4231-AAC1-A1303DF95D78}" srcId="{B33DC6F0-F1D9-4D46-9BC5-CA4895173F80}" destId="{14A9AB0A-2162-4A57-AB82-698845534833}" srcOrd="0" destOrd="0" parTransId="{4DD1F101-805F-47BB-9765-D03590E803B2}" sibTransId="{97F62EDD-5888-4FD3-A641-993EAA5A5E6C}"/>
    <dgm:cxn modelId="{193FFB0F-09E9-4C4C-AEF9-DCB0F2A156F2}" srcId="{62F80B39-713F-4D0C-AC70-DA32292636E4}" destId="{B33DC6F0-F1D9-4D46-9BC5-CA4895173F80}" srcOrd="0" destOrd="0" parTransId="{2DC67975-9F3C-4097-BCF2-54B19952BB8B}" sibTransId="{55C2CF26-93B9-4E4F-A09B-1891A3D16E3F}"/>
    <dgm:cxn modelId="{87F7A374-7D51-9C40-93BE-C245F088ABB9}" type="presOf" srcId="{2E0F843C-DA95-43DE-8320-C705D72216EB}" destId="{4AB25318-D47A-4866-9F5C-12D08039E8D3}" srcOrd="0" destOrd="0" presId="urn:microsoft.com/office/officeart/2005/8/layout/vList6"/>
    <dgm:cxn modelId="{1A9F3A10-399C-4F4C-A864-280B43F83F60}" type="presParOf" srcId="{A1E5C864-0C2E-44C8-95DB-3AB8EAC101BA}" destId="{845ED52F-FB2D-46B8-AB53-53646064046C}" srcOrd="0" destOrd="0" presId="urn:microsoft.com/office/officeart/2005/8/layout/vList6"/>
    <dgm:cxn modelId="{85F9C15B-2ED8-4245-81DD-B9DEEB00415F}" type="presParOf" srcId="{845ED52F-FB2D-46B8-AB53-53646064046C}" destId="{4A7517E9-5267-4756-98F6-A570B09A516E}" srcOrd="0" destOrd="0" presId="urn:microsoft.com/office/officeart/2005/8/layout/vList6"/>
    <dgm:cxn modelId="{F163325A-5D11-8E4F-A34F-8D6F360F6162}" type="presParOf" srcId="{845ED52F-FB2D-46B8-AB53-53646064046C}" destId="{9574EC1B-5F00-4375-80FD-871BC9DB99DB}" srcOrd="1" destOrd="0" presId="urn:microsoft.com/office/officeart/2005/8/layout/vList6"/>
    <dgm:cxn modelId="{DA4F4995-8155-114B-9834-CE6BC2403427}" type="presParOf" srcId="{A1E5C864-0C2E-44C8-95DB-3AB8EAC101BA}" destId="{C4477190-0EFB-46B7-BBA3-59B8B99D0437}" srcOrd="1" destOrd="0" presId="urn:microsoft.com/office/officeart/2005/8/layout/vList6"/>
    <dgm:cxn modelId="{B56EB8CE-28D8-D243-91D9-335E4EB32BBB}" type="presParOf" srcId="{A1E5C864-0C2E-44C8-95DB-3AB8EAC101BA}" destId="{FEAE2F89-1C04-4FA6-8EAF-2509E695ADE6}" srcOrd="2" destOrd="0" presId="urn:microsoft.com/office/officeart/2005/8/layout/vList6"/>
    <dgm:cxn modelId="{DAA31692-F499-7C4E-923A-F52AE00E3891}" type="presParOf" srcId="{FEAE2F89-1C04-4FA6-8EAF-2509E695ADE6}" destId="{315176AB-87EC-4562-9820-52DD72E9E8CA}" srcOrd="0" destOrd="0" presId="urn:microsoft.com/office/officeart/2005/8/layout/vList6"/>
    <dgm:cxn modelId="{A14AAA6C-5DEA-9148-B34A-90A353DB731B}" type="presParOf" srcId="{FEAE2F89-1C04-4FA6-8EAF-2509E695ADE6}" destId="{4AB25318-D47A-4866-9F5C-12D08039E8D3}" srcOrd="1" destOrd="0" presId="urn:microsoft.com/office/officeart/2005/8/layout/vList6"/>
    <dgm:cxn modelId="{56587C4D-B197-FD48-B7D6-8A535288AF6F}" type="presParOf" srcId="{A1E5C864-0C2E-44C8-95DB-3AB8EAC101BA}" destId="{B277CAC6-6DAC-4B2C-AD98-D4CE36983D7A}" srcOrd="3" destOrd="0" presId="urn:microsoft.com/office/officeart/2005/8/layout/vList6"/>
    <dgm:cxn modelId="{0E26E0C7-066A-8142-A241-1196C6661A9D}" type="presParOf" srcId="{A1E5C864-0C2E-44C8-95DB-3AB8EAC101BA}" destId="{41656226-68E4-4A6A-8943-BEA65603C620}" srcOrd="4" destOrd="0" presId="urn:microsoft.com/office/officeart/2005/8/layout/vList6"/>
    <dgm:cxn modelId="{9B084C5D-51A5-E645-B417-1769AB14F58A}" type="presParOf" srcId="{41656226-68E4-4A6A-8943-BEA65603C620}" destId="{75FAAD44-3E0B-42D8-854C-2AFBF20CACFD}" srcOrd="0" destOrd="0" presId="urn:microsoft.com/office/officeart/2005/8/layout/vList6"/>
    <dgm:cxn modelId="{F312EB80-4D70-A04E-AF71-8763786D2222}" type="presParOf" srcId="{41656226-68E4-4A6A-8943-BEA65603C620}" destId="{F4F0AA25-7176-416E-89FF-B40D4DED26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8F831-2E50-40A9-8DFC-6487A9407B5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D190D956-1C9E-4940-BBEA-C285E0564753}">
      <dgm:prSet custT="1"/>
      <dgm:spPr/>
      <dgm:t>
        <a:bodyPr/>
        <a:lstStyle/>
        <a:p>
          <a:pPr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黏貼決策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決定要選哪個方案做為原型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C31578-3ED2-4F29-BB30-BEAEDA3BE388}" type="parTrans" cxnId="{11FCDABD-3BD6-40DE-A46E-5404BFF8857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EDAB9E-3886-4AC4-A734-300BAD327CFB}" type="sibTrans" cxnId="{11FCDABD-3BD6-40DE-A46E-5404BFF8857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FEAC85-E662-4B31-A9D3-04CA2955AE97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美術館：用膠帶把方案草圖形成一長列的貼到牆上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DB93DD-1B43-4707-A899-0F566288B3BE}" type="parTrans" cxnId="{6D36652D-0487-45B9-8D6A-9CC21D21184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A9A13D-9F35-422D-B649-F7D51940219A}" type="sibTrans" cxnId="{6D36652D-0487-45B9-8D6A-9CC21D21184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6D4F20-392F-42EF-B62D-8638F150EE13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熱點圖：在無人說明下瀏覽所有方案，用圓點貼紙標示出有意思的部分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2B8F90-1D73-4C9F-8E41-E9AD85ADA2EF}" type="parTrans" cxnId="{0293A763-4A62-4721-BD76-A17D083F192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41EADB-530A-4D4F-A841-97E0CAB006E4}" type="sibTrans" cxnId="{0293A763-4A62-4721-BD76-A17D083F192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519740-40F3-4488-8014-68D557629B3E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快速評論：快速討論每個方案中有意思的部分，用便利貼記下概念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9FB055-F8EF-45A0-ADC2-94C00780CA77}" type="parTrans" cxnId="{D1C638D6-454E-4F11-AFDD-6362CBE89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99476B-BF07-4D45-9474-8F1E821A72B3}" type="sibTrans" cxnId="{D1C638D6-454E-4F11-AFDD-6362CBE89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06B2F1-39D2-4F81-AAE4-92CFD249FF7B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STEP4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稻草民調：每個人選一方案用粉色圓點貼紙表示自己意見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7665F4-BEC0-404C-A102-D945A0E1298A}" type="parTrans" cxnId="{0FD0C2B1-0E83-4155-8F3D-FF9F6C3C25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C1B06F-961A-4A13-ABFF-4762A702283F}" type="sibTrans" cxnId="{0FD0C2B1-0E83-4155-8F3D-FF9F6C3C25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5ED2E7-6DE6-4211-8BCF-625A8693EBCC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STEP5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超級票：決策者用多張有名字縮寫的圓點貼紙投出超級票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CE33A8-1024-493C-872A-75594228888D}" type="parTrans" cxnId="{94AD801B-1C8D-4770-A0C3-9F234C533E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A71836-A964-463B-8040-BC4DD57F8230}" type="sibTrans" cxnId="{94AD801B-1C8D-4770-A0C3-9F234C533E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AAC3F8-8538-48B8-8647-20811CB1CD4F}">
      <dgm:prSet custT="1"/>
      <dgm:spPr/>
      <dgm:t>
        <a:bodyPr/>
        <a:lstStyle/>
        <a:p>
          <a:pPr rtl="0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將獲得超級票垂青的方案放在一起與其他方案分開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32C2B1-82F5-429F-9841-ED86FEFE9548}" type="parTrans" cxnId="{568690CF-C8AD-4292-9461-84C48BC68A0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296E03-9F9E-449C-B792-E0BBB784B9CA}" type="sibTrans" cxnId="{568690CF-C8AD-4292-9461-84C48BC68A0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CEDEB-6D9A-41F5-8FE8-00573F2D4017}">
      <dgm:prSet custT="1"/>
      <dgm:spPr/>
      <dgm:t>
        <a:bodyPr/>
        <a:lstStyle/>
        <a:p>
          <a:pPr rtl="0"/>
          <a:r>
            <a:rPr lang="en-US" sz="18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比拼或綜合</a:t>
          </a:r>
          <a:endParaRPr lang="zh-TW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2A95AD-A87F-437E-8C04-B89AE6AFBC33}" type="parTrans" cxnId="{FDD54D90-6DB1-439D-852B-DA7630558BC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D2D631-05DA-4700-81E5-745D597AC0B4}" type="sibTrans" cxnId="{FDD54D90-6DB1-439D-852B-DA7630558BC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C87656-4E47-460C-8FDE-097259BF3A8C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創造虛構品牌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46B3F0-43FD-466F-A093-BB3728EDB22A}" type="parTrans" cxnId="{46A9746B-1F94-4442-8883-F8C4D7337CE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2DF390-0802-44EA-B9D0-1C7C505E2074}" type="sibTrans" cxnId="{46A9746B-1F94-4442-8883-F8C4D7337CE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B6C071-08FA-486E-9410-F88D2905E30D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記下後表決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C1BD36-BED5-4C12-A084-81581B7A38C1}" type="parTrans" cxnId="{87A7D161-8969-44A3-A1C4-30F810909DA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3D21E-2234-4E4B-83E7-DF3695126AF9}" type="sibTrans" cxnId="{87A7D161-8969-44A3-A1C4-30F810909DA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01DD7B-FF97-440E-976C-A99FE782381A}">
      <dgm:prSet custT="1"/>
      <dgm:spPr/>
      <dgm:t>
        <a:bodyPr/>
        <a:lstStyle/>
        <a:p>
          <a:pPr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分鏡腳本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規劃你們的原型</a:t>
          </a:r>
          <a:r>
            <a: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en-US" sz="5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5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2872C6-8B99-428D-8137-B0A940CA70A3}" type="parTrans" cxnId="{04DE6C3C-A259-4527-9690-94051AE888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9BA126-3E89-4F2E-892D-66A18707260A}" type="sibTrans" cxnId="{04DE6C3C-A259-4527-9690-94051AE888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98583-0962-4BF3-BDAE-F0BAFBA07E2E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畫網格：在白板上畫出約</a:t>
          </a:r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15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個框格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ED8BE1-3E84-4799-9CF0-07138EC94794}" type="parTrans" cxnId="{E6D8864A-E1A2-482F-89DC-7C6198CD0C0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0C869C-AC33-4595-B6CF-1BB42ABCB387}" type="sibTrans" cxnId="{E6D8864A-E1A2-482F-89DC-7C6198CD0C0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B4006D-5A5D-449F-A7BC-1A259D421477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選擇一個開場：想想顧客通常是如何發現你們的產品或服務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AF0C0D-ABEE-44C2-B0E3-3C9CCD5EA265}" type="parTrans" cxnId="{62B77FC6-D06B-4F63-908C-ABB4790E73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10289B-0AD4-474A-AE87-1E726E05DBE4}" type="sibTrans" cxnId="{62B77FC6-D06B-4F63-908C-ABB4790E73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78B73D-C1C0-4CDC-82F6-EA76C5D5AAC3}">
      <dgm:prSet custT="1"/>
      <dgm:spPr/>
      <dgm:t>
        <a:bodyPr/>
        <a:lstStyle/>
        <a:p>
          <a:pPr rtl="0"/>
          <a:r>
            <a:rPr 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填入腳本內容：盡可能利用勝出方案上的便利貼，適合用的話轉貼到白板上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700F1C-9735-4349-86C4-8190B4B8ADEC}" type="parTrans" cxnId="{B1D14BBB-5390-41EC-A356-0F243722BF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A92622-B5F0-4A7E-84AC-158D4B4A81D7}" type="sibTrans" cxnId="{B1D14BBB-5390-41EC-A356-0F243722BF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8099B7-7FAB-4264-B110-519EA26FE1BB}" type="pres">
      <dgm:prSet presAssocID="{9AC8F831-2E50-40A9-8DFC-6487A9407B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0A8F1A-57DB-4CB7-B083-2009BDA66E6C}" type="pres">
      <dgm:prSet presAssocID="{D190D956-1C9E-4940-BBEA-C285E05647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3CF03-313A-4E55-AC78-D88326473E85}" type="pres">
      <dgm:prSet presAssocID="{D190D956-1C9E-4940-BBEA-C285E056475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1EF660-8628-4156-9E8D-B8EBD85388DB}" type="pres">
      <dgm:prSet presAssocID="{6C01DD7B-FF97-440E-976C-A99FE782381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902DAC-F628-4D46-88B1-349D998B45B7}" type="pres">
      <dgm:prSet presAssocID="{6C01DD7B-FF97-440E-976C-A99FE78238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6F3298D-7A24-8B45-9F75-1FA23D37E0E4}" type="presOf" srcId="{7BA98583-0962-4BF3-BDAE-F0BAFBA07E2E}" destId="{C8902DAC-F628-4D46-88B1-349D998B45B7}" srcOrd="0" destOrd="0" presId="urn:microsoft.com/office/officeart/2005/8/layout/vList2"/>
    <dgm:cxn modelId="{9A4C444E-5579-7149-A842-47B1B191926F}" type="presOf" srcId="{8DAAC3F8-8538-48B8-8647-20811CB1CD4F}" destId="{21B3CF03-313A-4E55-AC78-D88326473E85}" srcOrd="0" destOrd="5" presId="urn:microsoft.com/office/officeart/2005/8/layout/vList2"/>
    <dgm:cxn modelId="{F59B9DEE-E864-324B-9F19-72809B09E26B}" type="presOf" srcId="{46C87656-4E47-460C-8FDE-097259BF3A8C}" destId="{21B3CF03-313A-4E55-AC78-D88326473E85}" srcOrd="0" destOrd="7" presId="urn:microsoft.com/office/officeart/2005/8/layout/vList2"/>
    <dgm:cxn modelId="{6D36652D-0487-45B9-8D6A-9CC21D211848}" srcId="{D190D956-1C9E-4940-BBEA-C285E0564753}" destId="{08FEAC85-E662-4B31-A9D3-04CA2955AE97}" srcOrd="0" destOrd="0" parTransId="{07DB93DD-1B43-4707-A899-0F566288B3BE}" sibTransId="{C6A9A13D-9F35-422D-B649-F7D51940219A}"/>
    <dgm:cxn modelId="{70EB32C1-8A89-E94F-B773-EEFE8B5D19CB}" type="presOf" srcId="{6C01DD7B-FF97-440E-976C-A99FE782381A}" destId="{771EF660-8628-4156-9E8D-B8EBD85388DB}" srcOrd="0" destOrd="0" presId="urn:microsoft.com/office/officeart/2005/8/layout/vList2"/>
    <dgm:cxn modelId="{84EF4F09-D2F8-C84B-96DB-C23C0BD31FCC}" type="presOf" srcId="{2C5ED2E7-6DE6-4211-8BCF-625A8693EBCC}" destId="{21B3CF03-313A-4E55-AC78-D88326473E85}" srcOrd="0" destOrd="4" presId="urn:microsoft.com/office/officeart/2005/8/layout/vList2"/>
    <dgm:cxn modelId="{94AD801B-1C8D-4770-A0C3-9F234C533EA0}" srcId="{D190D956-1C9E-4940-BBEA-C285E0564753}" destId="{2C5ED2E7-6DE6-4211-8BCF-625A8693EBCC}" srcOrd="4" destOrd="0" parTransId="{8ECE33A8-1024-493C-872A-75594228888D}" sibTransId="{3CA71836-A964-463B-8040-BC4DD57F8230}"/>
    <dgm:cxn modelId="{04DE6C3C-A259-4527-9690-94051AE88801}" srcId="{9AC8F831-2E50-40A9-8DFC-6487A9407B56}" destId="{6C01DD7B-FF97-440E-976C-A99FE782381A}" srcOrd="1" destOrd="0" parTransId="{102872C6-8B99-428D-8137-B0A940CA70A3}" sibTransId="{7F9BA126-3E89-4F2E-892D-66A18707260A}"/>
    <dgm:cxn modelId="{FCC9F3FB-B9D1-2747-AE76-BC9978D656B2}" type="presOf" srcId="{6778B73D-C1C0-4CDC-82F6-EA76C5D5AAC3}" destId="{C8902DAC-F628-4D46-88B1-349D998B45B7}" srcOrd="0" destOrd="2" presId="urn:microsoft.com/office/officeart/2005/8/layout/vList2"/>
    <dgm:cxn modelId="{B1D14BBB-5390-41EC-A356-0F243722BF95}" srcId="{6C01DD7B-FF97-440E-976C-A99FE782381A}" destId="{6778B73D-C1C0-4CDC-82F6-EA76C5D5AAC3}" srcOrd="2" destOrd="0" parTransId="{8C700F1C-9735-4349-86C4-8190B4B8ADEC}" sibTransId="{2EA92622-B5F0-4A7E-84AC-158D4B4A81D7}"/>
    <dgm:cxn modelId="{EBB59F49-A412-F241-874A-04631E4865BE}" type="presOf" srcId="{1506B2F1-39D2-4F81-AAE4-92CFD249FF7B}" destId="{21B3CF03-313A-4E55-AC78-D88326473E85}" srcOrd="0" destOrd="3" presId="urn:microsoft.com/office/officeart/2005/8/layout/vList2"/>
    <dgm:cxn modelId="{8965C6CC-647F-654E-8CD6-E0BBC9916B2D}" type="presOf" srcId="{9AC8F831-2E50-40A9-8DFC-6487A9407B56}" destId="{228099B7-7FAB-4264-B110-519EA26FE1BB}" srcOrd="0" destOrd="0" presId="urn:microsoft.com/office/officeart/2005/8/layout/vList2"/>
    <dgm:cxn modelId="{62B77FC6-D06B-4F63-908C-ABB4790E736F}" srcId="{6C01DD7B-FF97-440E-976C-A99FE782381A}" destId="{8EB4006D-5A5D-449F-A7BC-1A259D421477}" srcOrd="1" destOrd="0" parTransId="{7AAF0C0D-ABEE-44C2-B0E3-3C9CCD5EA265}" sibTransId="{7310289B-0AD4-474A-AE87-1E726E05DBE4}"/>
    <dgm:cxn modelId="{FDD54D90-6DB1-439D-852B-DA7630558BC7}" srcId="{D190D956-1C9E-4940-BBEA-C285E0564753}" destId="{689CEDEB-6D9A-41F5-8FE8-00573F2D4017}" srcOrd="6" destOrd="0" parTransId="{272A95AD-A87F-437E-8C04-B89AE6AFBC33}" sibTransId="{E4D2D631-05DA-4700-81E5-745D597AC0B4}"/>
    <dgm:cxn modelId="{11FCDABD-3BD6-40DE-A46E-5404BFF88572}" srcId="{9AC8F831-2E50-40A9-8DFC-6487A9407B56}" destId="{D190D956-1C9E-4940-BBEA-C285E0564753}" srcOrd="0" destOrd="0" parTransId="{C7C31578-3ED2-4F29-BB30-BEAEDA3BE388}" sibTransId="{5EEDAB9E-3886-4AC4-A734-300BAD327CFB}"/>
    <dgm:cxn modelId="{DA49D6E3-CDC8-F944-8FFB-52F88CF4555E}" type="presOf" srcId="{D190D956-1C9E-4940-BBEA-C285E0564753}" destId="{1F0A8F1A-57DB-4CB7-B083-2009BDA66E6C}" srcOrd="0" destOrd="0" presId="urn:microsoft.com/office/officeart/2005/8/layout/vList2"/>
    <dgm:cxn modelId="{B43A307C-E8AD-E04A-86C0-308A71438E62}" type="presOf" srcId="{66519740-40F3-4488-8014-68D557629B3E}" destId="{21B3CF03-313A-4E55-AC78-D88326473E85}" srcOrd="0" destOrd="2" presId="urn:microsoft.com/office/officeart/2005/8/layout/vList2"/>
    <dgm:cxn modelId="{568690CF-C8AD-4292-9461-84C48BC68A0D}" srcId="{D190D956-1C9E-4940-BBEA-C285E0564753}" destId="{8DAAC3F8-8538-48B8-8647-20811CB1CD4F}" srcOrd="5" destOrd="0" parTransId="{2E32C2B1-82F5-429F-9841-ED86FEFE9548}" sibTransId="{CB296E03-9F9E-449C-B792-E0BBB784B9CA}"/>
    <dgm:cxn modelId="{0FD0C2B1-0E83-4155-8F3D-FF9F6C3C257E}" srcId="{D190D956-1C9E-4940-BBEA-C285E0564753}" destId="{1506B2F1-39D2-4F81-AAE4-92CFD249FF7B}" srcOrd="3" destOrd="0" parTransId="{647665F4-BEC0-404C-A102-D945A0E1298A}" sibTransId="{E8C1B06F-961A-4A13-ABFF-4762A702283F}"/>
    <dgm:cxn modelId="{4ACBE156-57AF-CE41-978C-E7DC52CF5D18}" type="presOf" srcId="{8EB4006D-5A5D-449F-A7BC-1A259D421477}" destId="{C8902DAC-F628-4D46-88B1-349D998B45B7}" srcOrd="0" destOrd="1" presId="urn:microsoft.com/office/officeart/2005/8/layout/vList2"/>
    <dgm:cxn modelId="{3CA7B3F2-52D7-AE4B-B05A-6C115A5F0A02}" type="presOf" srcId="{689CEDEB-6D9A-41F5-8FE8-00573F2D4017}" destId="{21B3CF03-313A-4E55-AC78-D88326473E85}" srcOrd="0" destOrd="6" presId="urn:microsoft.com/office/officeart/2005/8/layout/vList2"/>
    <dgm:cxn modelId="{70A9FBEF-CB21-B243-A5EE-9D3FDE622439}" type="presOf" srcId="{156D4F20-392F-42EF-B62D-8638F150EE13}" destId="{21B3CF03-313A-4E55-AC78-D88326473E85}" srcOrd="0" destOrd="1" presId="urn:microsoft.com/office/officeart/2005/8/layout/vList2"/>
    <dgm:cxn modelId="{46A9746B-1F94-4442-8883-F8C4D7337CE2}" srcId="{D190D956-1C9E-4940-BBEA-C285E0564753}" destId="{46C87656-4E47-460C-8FDE-097259BF3A8C}" srcOrd="7" destOrd="0" parTransId="{0046B3F0-43FD-466F-A093-BB3728EDB22A}" sibTransId="{762DF390-0802-44EA-B9D0-1C7C505E2074}"/>
    <dgm:cxn modelId="{E6D8864A-E1A2-482F-89DC-7C6198CD0C0E}" srcId="{6C01DD7B-FF97-440E-976C-A99FE782381A}" destId="{7BA98583-0962-4BF3-BDAE-F0BAFBA07E2E}" srcOrd="0" destOrd="0" parTransId="{2FED8BE1-3E84-4799-9CF0-07138EC94794}" sibTransId="{4B0C869C-AC33-4595-B6CF-1BB42ABCB387}"/>
    <dgm:cxn modelId="{EED55891-9EC1-2D49-BD63-304DA1FEA340}" type="presOf" srcId="{08FEAC85-E662-4B31-A9D3-04CA2955AE97}" destId="{21B3CF03-313A-4E55-AC78-D88326473E85}" srcOrd="0" destOrd="0" presId="urn:microsoft.com/office/officeart/2005/8/layout/vList2"/>
    <dgm:cxn modelId="{0293A763-4A62-4721-BD76-A17D083F1926}" srcId="{D190D956-1C9E-4940-BBEA-C285E0564753}" destId="{156D4F20-392F-42EF-B62D-8638F150EE13}" srcOrd="1" destOrd="0" parTransId="{532B8F90-1D73-4C9F-8E41-E9AD85ADA2EF}" sibTransId="{D041EADB-530A-4D4F-A841-97E0CAB006E4}"/>
    <dgm:cxn modelId="{D1C638D6-454E-4F11-AFDD-6362CBE893B2}" srcId="{D190D956-1C9E-4940-BBEA-C285E0564753}" destId="{66519740-40F3-4488-8014-68D557629B3E}" srcOrd="2" destOrd="0" parTransId="{529FB055-F8EF-45A0-ADC2-94C00780CA77}" sibTransId="{2F99476B-BF07-4D45-9474-8F1E821A72B3}"/>
    <dgm:cxn modelId="{D636D647-C7FC-234E-8FD8-C9BC010C67F0}" type="presOf" srcId="{5EB6C071-08FA-486E-9410-F88D2905E30D}" destId="{21B3CF03-313A-4E55-AC78-D88326473E85}" srcOrd="0" destOrd="8" presId="urn:microsoft.com/office/officeart/2005/8/layout/vList2"/>
    <dgm:cxn modelId="{87A7D161-8969-44A3-A1C4-30F810909DA1}" srcId="{D190D956-1C9E-4940-BBEA-C285E0564753}" destId="{5EB6C071-08FA-486E-9410-F88D2905E30D}" srcOrd="8" destOrd="0" parTransId="{7FC1BD36-BED5-4C12-A084-81581B7A38C1}" sibTransId="{C8F3D21E-2234-4E4B-83E7-DF3695126AF9}"/>
    <dgm:cxn modelId="{E13D28D0-9351-0E48-8751-9C14B771F68D}" type="presParOf" srcId="{228099B7-7FAB-4264-B110-519EA26FE1BB}" destId="{1F0A8F1A-57DB-4CB7-B083-2009BDA66E6C}" srcOrd="0" destOrd="0" presId="urn:microsoft.com/office/officeart/2005/8/layout/vList2"/>
    <dgm:cxn modelId="{FF0D493B-0B9E-554D-B612-8A75D4548D23}" type="presParOf" srcId="{228099B7-7FAB-4264-B110-519EA26FE1BB}" destId="{21B3CF03-313A-4E55-AC78-D88326473E85}" srcOrd="1" destOrd="0" presId="urn:microsoft.com/office/officeart/2005/8/layout/vList2"/>
    <dgm:cxn modelId="{37E2DC44-6D1D-674B-92C5-923AA3887460}" type="presParOf" srcId="{228099B7-7FAB-4264-B110-519EA26FE1BB}" destId="{771EF660-8628-4156-9E8D-B8EBD85388DB}" srcOrd="2" destOrd="0" presId="urn:microsoft.com/office/officeart/2005/8/layout/vList2"/>
    <dgm:cxn modelId="{75900A99-27D0-DA44-99FC-93A73CF8907A}" type="presParOf" srcId="{228099B7-7FAB-4264-B110-519EA26FE1BB}" destId="{C8902DAC-F628-4D46-88B1-349D998B45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85F07A-7866-4EB1-90AD-93A0C7DA365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BC1231C4-645A-4F46-9E0A-4D4C8848CC80}">
      <dgm:prSet phldrT="[文字]" custT="1"/>
      <dgm:spPr/>
      <dgm:t>
        <a:bodyPr/>
        <a:lstStyle/>
        <a:p>
          <a:r>
            <a:rPr lang="zh-TW" altLang="en-US" sz="1800" dirty="0" smtClean="0"/>
            <a:t>選出採訪者</a:t>
          </a:r>
          <a:endParaRPr lang="zh-TW" altLang="en-US" sz="1800" dirty="0"/>
        </a:p>
      </dgm:t>
    </dgm:pt>
    <dgm:pt modelId="{80840788-3354-449A-B261-B7883EA8CC0F}" type="parTrans" cxnId="{1BB80B76-61BB-4212-90EE-372DFD183FA1}">
      <dgm:prSet/>
      <dgm:spPr/>
      <dgm:t>
        <a:bodyPr/>
        <a:lstStyle/>
        <a:p>
          <a:endParaRPr lang="zh-TW" altLang="en-US" sz="1800"/>
        </a:p>
      </dgm:t>
    </dgm:pt>
    <dgm:pt modelId="{58EB1CA6-8A79-4DE5-ABDE-89DFC1E29461}" type="sibTrans" cxnId="{1BB80B76-61BB-4212-90EE-372DFD183FA1}">
      <dgm:prSet custT="1"/>
      <dgm:spPr/>
      <dgm:t>
        <a:bodyPr/>
        <a:lstStyle/>
        <a:p>
          <a:endParaRPr lang="zh-TW" altLang="en-US" sz="1800"/>
        </a:p>
      </dgm:t>
    </dgm:pt>
    <dgm:pt modelId="{6FCB221A-C69B-4FB7-B2D8-30DCDB47325C}">
      <dgm:prSet phldrT="[文字]" custT="1"/>
      <dgm:spPr/>
      <dgm:t>
        <a:bodyPr/>
        <a:lstStyle/>
        <a:p>
          <a:r>
            <a:rPr lang="zh-TW" altLang="en-US" sz="1800" dirty="0" smtClean="0"/>
            <a:t>一位目標顧客借助原型完成一件事情</a:t>
          </a:r>
          <a:r>
            <a:rPr lang="en-US" altLang="zh-TW" sz="1800" dirty="0" smtClean="0"/>
            <a:t>(</a:t>
          </a:r>
          <a:r>
            <a:rPr lang="zh-TW" altLang="en-US" sz="1800" dirty="0" smtClean="0"/>
            <a:t>共五位</a:t>
          </a:r>
          <a:r>
            <a:rPr lang="en-US" altLang="zh-TW" sz="1800" dirty="0" smtClean="0"/>
            <a:t>)</a:t>
          </a:r>
          <a:endParaRPr lang="zh-TW" altLang="en-US" sz="1800" dirty="0"/>
        </a:p>
      </dgm:t>
    </dgm:pt>
    <dgm:pt modelId="{99E5B511-5575-4BB2-8D1E-80DCC411AC07}" type="parTrans" cxnId="{862A4489-4A33-485B-8092-FE51A8A27D69}">
      <dgm:prSet/>
      <dgm:spPr/>
      <dgm:t>
        <a:bodyPr/>
        <a:lstStyle/>
        <a:p>
          <a:endParaRPr lang="zh-TW" altLang="en-US" sz="1800"/>
        </a:p>
      </dgm:t>
    </dgm:pt>
    <dgm:pt modelId="{36062BEF-9059-4FC1-A104-370B8B030C2F}" type="sibTrans" cxnId="{862A4489-4A33-485B-8092-FE51A8A27D69}">
      <dgm:prSet custT="1"/>
      <dgm:spPr/>
      <dgm:t>
        <a:bodyPr/>
        <a:lstStyle/>
        <a:p>
          <a:endParaRPr lang="zh-TW" altLang="en-US" sz="1800"/>
        </a:p>
      </dgm:t>
    </dgm:pt>
    <dgm:pt modelId="{F312737B-0FEA-43BC-A0B7-B0AA5B0A4655}">
      <dgm:prSet phldrT="[文字]" custT="1"/>
      <dgm:spPr/>
      <dgm:t>
        <a:bodyPr/>
        <a:lstStyle/>
        <a:p>
          <a:r>
            <a:rPr lang="zh-TW" altLang="en-US" sz="1800" dirty="0" smtClean="0"/>
            <a:t>問答以了解顧客與原型互動</a:t>
          </a:r>
          <a:endParaRPr lang="zh-TW" altLang="en-US" sz="1800" dirty="0"/>
        </a:p>
      </dgm:t>
    </dgm:pt>
    <dgm:pt modelId="{955925DE-71CA-4B8F-AD81-A7D9B4543D61}" type="parTrans" cxnId="{B33A4277-108B-4717-853E-1C493E59E583}">
      <dgm:prSet/>
      <dgm:spPr/>
      <dgm:t>
        <a:bodyPr/>
        <a:lstStyle/>
        <a:p>
          <a:endParaRPr lang="zh-TW" altLang="en-US" sz="1800"/>
        </a:p>
      </dgm:t>
    </dgm:pt>
    <dgm:pt modelId="{E146AD13-5958-4B5C-B39F-5EC928DCF87A}" type="sibTrans" cxnId="{B33A4277-108B-4717-853E-1C493E59E583}">
      <dgm:prSet/>
      <dgm:spPr/>
      <dgm:t>
        <a:bodyPr/>
        <a:lstStyle/>
        <a:p>
          <a:endParaRPr lang="zh-TW" altLang="en-US" sz="1800"/>
        </a:p>
      </dgm:t>
    </dgm:pt>
    <dgm:pt modelId="{63EB778E-0BEA-4ECB-BB3A-580BC008F9EE}" type="pres">
      <dgm:prSet presAssocID="{3985F07A-7866-4EB1-90AD-93A0C7DA365D}" presName="Name0" presStyleCnt="0">
        <dgm:presLayoutVars>
          <dgm:dir/>
          <dgm:resizeHandles val="exact"/>
        </dgm:presLayoutVars>
      </dgm:prSet>
      <dgm:spPr/>
    </dgm:pt>
    <dgm:pt modelId="{D4D86789-3C22-4299-9809-932BF792873D}" type="pres">
      <dgm:prSet presAssocID="{BC1231C4-645A-4F46-9E0A-4D4C8848CC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9EB890-3013-4CE4-BCA8-68F3E50D7218}" type="pres">
      <dgm:prSet presAssocID="{58EB1CA6-8A79-4DE5-ABDE-89DFC1E29461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C4A63D5-FC8E-4796-AA0D-A84A751534FA}" type="pres">
      <dgm:prSet presAssocID="{58EB1CA6-8A79-4DE5-ABDE-89DFC1E29461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495AE29-19F3-46AA-B7E7-EBF30DD7A244}" type="pres">
      <dgm:prSet presAssocID="{6FCB221A-C69B-4FB7-B2D8-30DCDB4732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E64403-9689-4A80-B290-948FA61966B4}" type="pres">
      <dgm:prSet presAssocID="{36062BEF-9059-4FC1-A104-370B8B030C2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4AF0948F-55DA-413B-9F21-AAB38281D471}" type="pres">
      <dgm:prSet presAssocID="{36062BEF-9059-4FC1-A104-370B8B030C2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BC849828-5A0A-4808-89D9-AE5915E77BDE}" type="pres">
      <dgm:prSet presAssocID="{F312737B-0FEA-43BC-A0B7-B0AA5B0A4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286C1CE-85AE-E946-B95B-0B00D3325DF7}" type="presOf" srcId="{6FCB221A-C69B-4FB7-B2D8-30DCDB47325C}" destId="{9495AE29-19F3-46AA-B7E7-EBF30DD7A244}" srcOrd="0" destOrd="0" presId="urn:microsoft.com/office/officeart/2005/8/layout/process1"/>
    <dgm:cxn modelId="{B33A4277-108B-4717-853E-1C493E59E583}" srcId="{3985F07A-7866-4EB1-90AD-93A0C7DA365D}" destId="{F312737B-0FEA-43BC-A0B7-B0AA5B0A4655}" srcOrd="2" destOrd="0" parTransId="{955925DE-71CA-4B8F-AD81-A7D9B4543D61}" sibTransId="{E146AD13-5958-4B5C-B39F-5EC928DCF87A}"/>
    <dgm:cxn modelId="{901D20B9-2DDE-EE4D-8446-3834C883C729}" type="presOf" srcId="{F312737B-0FEA-43BC-A0B7-B0AA5B0A4655}" destId="{BC849828-5A0A-4808-89D9-AE5915E77BDE}" srcOrd="0" destOrd="0" presId="urn:microsoft.com/office/officeart/2005/8/layout/process1"/>
    <dgm:cxn modelId="{13AA17F9-E74C-094E-8A95-7F86CFF25A21}" type="presOf" srcId="{36062BEF-9059-4FC1-A104-370B8B030C2F}" destId="{C1E64403-9689-4A80-B290-948FA61966B4}" srcOrd="0" destOrd="0" presId="urn:microsoft.com/office/officeart/2005/8/layout/process1"/>
    <dgm:cxn modelId="{056E1808-8199-2D47-8D93-652FD1C2B35E}" type="presOf" srcId="{BC1231C4-645A-4F46-9E0A-4D4C8848CC80}" destId="{D4D86789-3C22-4299-9809-932BF792873D}" srcOrd="0" destOrd="0" presId="urn:microsoft.com/office/officeart/2005/8/layout/process1"/>
    <dgm:cxn modelId="{1BB80B76-61BB-4212-90EE-372DFD183FA1}" srcId="{3985F07A-7866-4EB1-90AD-93A0C7DA365D}" destId="{BC1231C4-645A-4F46-9E0A-4D4C8848CC80}" srcOrd="0" destOrd="0" parTransId="{80840788-3354-449A-B261-B7883EA8CC0F}" sibTransId="{58EB1CA6-8A79-4DE5-ABDE-89DFC1E29461}"/>
    <dgm:cxn modelId="{862A4489-4A33-485B-8092-FE51A8A27D69}" srcId="{3985F07A-7866-4EB1-90AD-93A0C7DA365D}" destId="{6FCB221A-C69B-4FB7-B2D8-30DCDB47325C}" srcOrd="1" destOrd="0" parTransId="{99E5B511-5575-4BB2-8D1E-80DCC411AC07}" sibTransId="{36062BEF-9059-4FC1-A104-370B8B030C2F}"/>
    <dgm:cxn modelId="{221D48C3-007C-D442-A066-D4EFDC8376C9}" type="presOf" srcId="{3985F07A-7866-4EB1-90AD-93A0C7DA365D}" destId="{63EB778E-0BEA-4ECB-BB3A-580BC008F9EE}" srcOrd="0" destOrd="0" presId="urn:microsoft.com/office/officeart/2005/8/layout/process1"/>
    <dgm:cxn modelId="{B947092E-7556-1E42-AC44-4CA4C35274BA}" type="presOf" srcId="{58EB1CA6-8A79-4DE5-ABDE-89DFC1E29461}" destId="{789EB890-3013-4CE4-BCA8-68F3E50D7218}" srcOrd="0" destOrd="0" presId="urn:microsoft.com/office/officeart/2005/8/layout/process1"/>
    <dgm:cxn modelId="{95A555F8-6DE4-0245-8329-6F63955B0297}" type="presOf" srcId="{36062BEF-9059-4FC1-A104-370B8B030C2F}" destId="{4AF0948F-55DA-413B-9F21-AAB38281D471}" srcOrd="1" destOrd="0" presId="urn:microsoft.com/office/officeart/2005/8/layout/process1"/>
    <dgm:cxn modelId="{FF5069EF-B2A6-494B-B559-749A35407C4B}" type="presOf" srcId="{58EB1CA6-8A79-4DE5-ABDE-89DFC1E29461}" destId="{0C4A63D5-FC8E-4796-AA0D-A84A751534FA}" srcOrd="1" destOrd="0" presId="urn:microsoft.com/office/officeart/2005/8/layout/process1"/>
    <dgm:cxn modelId="{68C448D4-DDE4-2C4C-B9CD-71058C51A3A9}" type="presParOf" srcId="{63EB778E-0BEA-4ECB-BB3A-580BC008F9EE}" destId="{D4D86789-3C22-4299-9809-932BF792873D}" srcOrd="0" destOrd="0" presId="urn:microsoft.com/office/officeart/2005/8/layout/process1"/>
    <dgm:cxn modelId="{3EE0574C-E143-544C-9EB5-FE9C2E7AE55D}" type="presParOf" srcId="{63EB778E-0BEA-4ECB-BB3A-580BC008F9EE}" destId="{789EB890-3013-4CE4-BCA8-68F3E50D7218}" srcOrd="1" destOrd="0" presId="urn:microsoft.com/office/officeart/2005/8/layout/process1"/>
    <dgm:cxn modelId="{499B3BAA-20FB-A64B-9B5B-86E0855F8396}" type="presParOf" srcId="{789EB890-3013-4CE4-BCA8-68F3E50D7218}" destId="{0C4A63D5-FC8E-4796-AA0D-A84A751534FA}" srcOrd="0" destOrd="0" presId="urn:microsoft.com/office/officeart/2005/8/layout/process1"/>
    <dgm:cxn modelId="{E2BA4A24-70B6-9C4D-A17E-37D37E7F9462}" type="presParOf" srcId="{63EB778E-0BEA-4ECB-BB3A-580BC008F9EE}" destId="{9495AE29-19F3-46AA-B7E7-EBF30DD7A244}" srcOrd="2" destOrd="0" presId="urn:microsoft.com/office/officeart/2005/8/layout/process1"/>
    <dgm:cxn modelId="{37CB8104-2F13-134D-85B2-33B76981E89D}" type="presParOf" srcId="{63EB778E-0BEA-4ECB-BB3A-580BC008F9EE}" destId="{C1E64403-9689-4A80-B290-948FA61966B4}" srcOrd="3" destOrd="0" presId="urn:microsoft.com/office/officeart/2005/8/layout/process1"/>
    <dgm:cxn modelId="{910CCE88-1A19-0E46-B366-CBBA87BA2A4E}" type="presParOf" srcId="{C1E64403-9689-4A80-B290-948FA61966B4}" destId="{4AF0948F-55DA-413B-9F21-AAB38281D471}" srcOrd="0" destOrd="0" presId="urn:microsoft.com/office/officeart/2005/8/layout/process1"/>
    <dgm:cxn modelId="{5C1A2C8B-62DB-CE4C-94AB-B99DEC035C5D}" type="presParOf" srcId="{63EB778E-0BEA-4ECB-BB3A-580BC008F9EE}" destId="{BC849828-5A0A-4808-89D9-AE5915E77B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85F07A-7866-4EB1-90AD-93A0C7DA365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BC1231C4-645A-4F46-9E0A-4D4C8848CC80}">
      <dgm:prSet phldrT="[文字]" custT="1"/>
      <dgm:spPr/>
      <dgm:t>
        <a:bodyPr/>
        <a:lstStyle/>
        <a:p>
          <a:r>
            <a:rPr lang="zh-TW" altLang="en-US" sz="1800" dirty="0" smtClean="0"/>
            <a:t>衝刺計畫團隊</a:t>
          </a:r>
          <a:r>
            <a:rPr lang="en-US" altLang="zh-TW" sz="1800" dirty="0" smtClean="0"/>
            <a:t>(</a:t>
          </a:r>
          <a:r>
            <a:rPr lang="zh-TW" altLang="en-US" sz="1800" dirty="0" smtClean="0"/>
            <a:t>觀察者</a:t>
          </a:r>
          <a:r>
            <a:rPr lang="en-US" altLang="zh-TW" sz="1800" dirty="0" smtClean="0"/>
            <a:t>)</a:t>
          </a:r>
          <a:endParaRPr lang="zh-TW" altLang="en-US" sz="1800" dirty="0"/>
        </a:p>
      </dgm:t>
    </dgm:pt>
    <dgm:pt modelId="{80840788-3354-449A-B261-B7883EA8CC0F}" type="parTrans" cxnId="{1BB80B76-61BB-4212-90EE-372DFD183FA1}">
      <dgm:prSet/>
      <dgm:spPr/>
      <dgm:t>
        <a:bodyPr/>
        <a:lstStyle/>
        <a:p>
          <a:endParaRPr lang="zh-TW" altLang="en-US" sz="1800"/>
        </a:p>
      </dgm:t>
    </dgm:pt>
    <dgm:pt modelId="{58EB1CA6-8A79-4DE5-ABDE-89DFC1E29461}" type="sibTrans" cxnId="{1BB80B76-61BB-4212-90EE-372DFD183FA1}">
      <dgm:prSet custT="1"/>
      <dgm:spPr/>
      <dgm:t>
        <a:bodyPr/>
        <a:lstStyle/>
        <a:p>
          <a:endParaRPr lang="zh-TW" altLang="en-US" sz="1800"/>
        </a:p>
      </dgm:t>
    </dgm:pt>
    <dgm:pt modelId="{6FCB221A-C69B-4FB7-B2D8-30DCDB47325C}">
      <dgm:prSet phldrT="[文字]" custT="1"/>
      <dgm:spPr/>
      <dgm:t>
        <a:bodyPr/>
        <a:lstStyle/>
        <a:p>
          <a:r>
            <a:rPr lang="zh-TW" altLang="en-US" sz="1800" dirty="0" smtClean="0"/>
            <a:t>觀察訪問情況與顧客反應</a:t>
          </a:r>
          <a:endParaRPr lang="zh-TW" altLang="en-US" sz="1800" dirty="0"/>
        </a:p>
      </dgm:t>
    </dgm:pt>
    <dgm:pt modelId="{99E5B511-5575-4BB2-8D1E-80DCC411AC07}" type="parTrans" cxnId="{862A4489-4A33-485B-8092-FE51A8A27D69}">
      <dgm:prSet/>
      <dgm:spPr/>
      <dgm:t>
        <a:bodyPr/>
        <a:lstStyle/>
        <a:p>
          <a:endParaRPr lang="zh-TW" altLang="en-US" sz="1800"/>
        </a:p>
      </dgm:t>
    </dgm:pt>
    <dgm:pt modelId="{36062BEF-9059-4FC1-A104-370B8B030C2F}" type="sibTrans" cxnId="{862A4489-4A33-485B-8092-FE51A8A27D69}">
      <dgm:prSet custT="1"/>
      <dgm:spPr/>
      <dgm:t>
        <a:bodyPr/>
        <a:lstStyle/>
        <a:p>
          <a:endParaRPr lang="zh-TW" altLang="en-US" sz="1800"/>
        </a:p>
      </dgm:t>
    </dgm:pt>
    <dgm:pt modelId="{F312737B-0FEA-43BC-A0B7-B0AA5B0A4655}">
      <dgm:prSet phldrT="[文字]" custT="1"/>
      <dgm:spPr/>
      <dgm:t>
        <a:bodyPr/>
        <a:lstStyle/>
        <a:p>
          <a:r>
            <a:rPr lang="zh-TW" altLang="en-US" sz="1800" dirty="0" smtClean="0"/>
            <a:t>製作筆記</a:t>
          </a:r>
          <a:endParaRPr lang="zh-TW" altLang="en-US" sz="1800" dirty="0"/>
        </a:p>
      </dgm:t>
    </dgm:pt>
    <dgm:pt modelId="{955925DE-71CA-4B8F-AD81-A7D9B4543D61}" type="parTrans" cxnId="{B33A4277-108B-4717-853E-1C493E59E583}">
      <dgm:prSet/>
      <dgm:spPr/>
      <dgm:t>
        <a:bodyPr/>
        <a:lstStyle/>
        <a:p>
          <a:endParaRPr lang="zh-TW" altLang="en-US" sz="1800"/>
        </a:p>
      </dgm:t>
    </dgm:pt>
    <dgm:pt modelId="{E146AD13-5958-4B5C-B39F-5EC928DCF87A}" type="sibTrans" cxnId="{B33A4277-108B-4717-853E-1C493E59E583}">
      <dgm:prSet/>
      <dgm:spPr/>
      <dgm:t>
        <a:bodyPr/>
        <a:lstStyle/>
        <a:p>
          <a:endParaRPr lang="zh-TW" altLang="en-US" sz="1800"/>
        </a:p>
      </dgm:t>
    </dgm:pt>
    <dgm:pt modelId="{63EB778E-0BEA-4ECB-BB3A-580BC008F9EE}" type="pres">
      <dgm:prSet presAssocID="{3985F07A-7866-4EB1-90AD-93A0C7DA365D}" presName="Name0" presStyleCnt="0">
        <dgm:presLayoutVars>
          <dgm:dir/>
          <dgm:resizeHandles val="exact"/>
        </dgm:presLayoutVars>
      </dgm:prSet>
      <dgm:spPr/>
    </dgm:pt>
    <dgm:pt modelId="{D4D86789-3C22-4299-9809-932BF792873D}" type="pres">
      <dgm:prSet presAssocID="{BC1231C4-645A-4F46-9E0A-4D4C8848CC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9EB890-3013-4CE4-BCA8-68F3E50D7218}" type="pres">
      <dgm:prSet presAssocID="{58EB1CA6-8A79-4DE5-ABDE-89DFC1E29461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C4A63D5-FC8E-4796-AA0D-A84A751534FA}" type="pres">
      <dgm:prSet presAssocID="{58EB1CA6-8A79-4DE5-ABDE-89DFC1E29461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9495AE29-19F3-46AA-B7E7-EBF30DD7A244}" type="pres">
      <dgm:prSet presAssocID="{6FCB221A-C69B-4FB7-B2D8-30DCDB4732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E64403-9689-4A80-B290-948FA61966B4}" type="pres">
      <dgm:prSet presAssocID="{36062BEF-9059-4FC1-A104-370B8B030C2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4AF0948F-55DA-413B-9F21-AAB38281D471}" type="pres">
      <dgm:prSet presAssocID="{36062BEF-9059-4FC1-A104-370B8B030C2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BC849828-5A0A-4808-89D9-AE5915E77BDE}" type="pres">
      <dgm:prSet presAssocID="{F312737B-0FEA-43BC-A0B7-B0AA5B0A4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D42477E-B405-F548-BB68-2C96FB7DE237}" type="presOf" srcId="{36062BEF-9059-4FC1-A104-370B8B030C2F}" destId="{4AF0948F-55DA-413B-9F21-AAB38281D471}" srcOrd="1" destOrd="0" presId="urn:microsoft.com/office/officeart/2005/8/layout/process1"/>
    <dgm:cxn modelId="{B33A4277-108B-4717-853E-1C493E59E583}" srcId="{3985F07A-7866-4EB1-90AD-93A0C7DA365D}" destId="{F312737B-0FEA-43BC-A0B7-B0AA5B0A4655}" srcOrd="2" destOrd="0" parTransId="{955925DE-71CA-4B8F-AD81-A7D9B4543D61}" sibTransId="{E146AD13-5958-4B5C-B39F-5EC928DCF87A}"/>
    <dgm:cxn modelId="{86D8078C-CFC2-6541-8964-D1FAF92406AB}" type="presOf" srcId="{6FCB221A-C69B-4FB7-B2D8-30DCDB47325C}" destId="{9495AE29-19F3-46AA-B7E7-EBF30DD7A244}" srcOrd="0" destOrd="0" presId="urn:microsoft.com/office/officeart/2005/8/layout/process1"/>
    <dgm:cxn modelId="{D64A7D83-22B2-4644-9840-B281E317F79B}" type="presOf" srcId="{F312737B-0FEA-43BC-A0B7-B0AA5B0A4655}" destId="{BC849828-5A0A-4808-89D9-AE5915E77BDE}" srcOrd="0" destOrd="0" presId="urn:microsoft.com/office/officeart/2005/8/layout/process1"/>
    <dgm:cxn modelId="{1BB80B76-61BB-4212-90EE-372DFD183FA1}" srcId="{3985F07A-7866-4EB1-90AD-93A0C7DA365D}" destId="{BC1231C4-645A-4F46-9E0A-4D4C8848CC80}" srcOrd="0" destOrd="0" parTransId="{80840788-3354-449A-B261-B7883EA8CC0F}" sibTransId="{58EB1CA6-8A79-4DE5-ABDE-89DFC1E29461}"/>
    <dgm:cxn modelId="{862A4489-4A33-485B-8092-FE51A8A27D69}" srcId="{3985F07A-7866-4EB1-90AD-93A0C7DA365D}" destId="{6FCB221A-C69B-4FB7-B2D8-30DCDB47325C}" srcOrd="1" destOrd="0" parTransId="{99E5B511-5575-4BB2-8D1E-80DCC411AC07}" sibTransId="{36062BEF-9059-4FC1-A104-370B8B030C2F}"/>
    <dgm:cxn modelId="{FB5DFCC8-18BF-7441-8A90-5215358AC31E}" type="presOf" srcId="{58EB1CA6-8A79-4DE5-ABDE-89DFC1E29461}" destId="{789EB890-3013-4CE4-BCA8-68F3E50D7218}" srcOrd="0" destOrd="0" presId="urn:microsoft.com/office/officeart/2005/8/layout/process1"/>
    <dgm:cxn modelId="{EF4366FF-7AB9-6640-B526-61489D5C8B60}" type="presOf" srcId="{36062BEF-9059-4FC1-A104-370B8B030C2F}" destId="{C1E64403-9689-4A80-B290-948FA61966B4}" srcOrd="0" destOrd="0" presId="urn:microsoft.com/office/officeart/2005/8/layout/process1"/>
    <dgm:cxn modelId="{F1A4F40C-B80E-B045-95FF-2F445B5E3A77}" type="presOf" srcId="{58EB1CA6-8A79-4DE5-ABDE-89DFC1E29461}" destId="{0C4A63D5-FC8E-4796-AA0D-A84A751534FA}" srcOrd="1" destOrd="0" presId="urn:microsoft.com/office/officeart/2005/8/layout/process1"/>
    <dgm:cxn modelId="{0AB9C583-2163-FF4A-90C3-03D2923925F6}" type="presOf" srcId="{BC1231C4-645A-4F46-9E0A-4D4C8848CC80}" destId="{D4D86789-3C22-4299-9809-932BF792873D}" srcOrd="0" destOrd="0" presId="urn:microsoft.com/office/officeart/2005/8/layout/process1"/>
    <dgm:cxn modelId="{EF42836F-B1EB-CA4E-B929-375636971D13}" type="presOf" srcId="{3985F07A-7866-4EB1-90AD-93A0C7DA365D}" destId="{63EB778E-0BEA-4ECB-BB3A-580BC008F9EE}" srcOrd="0" destOrd="0" presId="urn:microsoft.com/office/officeart/2005/8/layout/process1"/>
    <dgm:cxn modelId="{DC176C35-B4E7-0B42-A7A1-4C95240501EF}" type="presParOf" srcId="{63EB778E-0BEA-4ECB-BB3A-580BC008F9EE}" destId="{D4D86789-3C22-4299-9809-932BF792873D}" srcOrd="0" destOrd="0" presId="urn:microsoft.com/office/officeart/2005/8/layout/process1"/>
    <dgm:cxn modelId="{E168316E-C6A5-4142-84BD-9F041831CEF0}" type="presParOf" srcId="{63EB778E-0BEA-4ECB-BB3A-580BC008F9EE}" destId="{789EB890-3013-4CE4-BCA8-68F3E50D7218}" srcOrd="1" destOrd="0" presId="urn:microsoft.com/office/officeart/2005/8/layout/process1"/>
    <dgm:cxn modelId="{A07E5CAB-5D5F-1B46-9E7C-47FFF629DD18}" type="presParOf" srcId="{789EB890-3013-4CE4-BCA8-68F3E50D7218}" destId="{0C4A63D5-FC8E-4796-AA0D-A84A751534FA}" srcOrd="0" destOrd="0" presId="urn:microsoft.com/office/officeart/2005/8/layout/process1"/>
    <dgm:cxn modelId="{E57BBD08-786C-C243-9CDA-51917A9DFEAB}" type="presParOf" srcId="{63EB778E-0BEA-4ECB-BB3A-580BC008F9EE}" destId="{9495AE29-19F3-46AA-B7E7-EBF30DD7A244}" srcOrd="2" destOrd="0" presId="urn:microsoft.com/office/officeart/2005/8/layout/process1"/>
    <dgm:cxn modelId="{42220FEE-4067-494E-8A37-7B49022548E4}" type="presParOf" srcId="{63EB778E-0BEA-4ECB-BB3A-580BC008F9EE}" destId="{C1E64403-9689-4A80-B290-948FA61966B4}" srcOrd="3" destOrd="0" presId="urn:microsoft.com/office/officeart/2005/8/layout/process1"/>
    <dgm:cxn modelId="{A725906C-6C48-BB43-BFA3-549671AE0D22}" type="presParOf" srcId="{C1E64403-9689-4A80-B290-948FA61966B4}" destId="{4AF0948F-55DA-413B-9F21-AAB38281D471}" srcOrd="0" destOrd="0" presId="urn:microsoft.com/office/officeart/2005/8/layout/process1"/>
    <dgm:cxn modelId="{FCB68B85-B73B-4349-ABCC-40809575BA4E}" type="presParOf" srcId="{63EB778E-0BEA-4ECB-BB3A-580BC008F9EE}" destId="{BC849828-5A0A-4808-89D9-AE5915E77B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BF8C5-C2F4-4771-9B85-1052A5D538D3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難題</a:t>
          </a:r>
          <a:endParaRPr lang="zh-TW" altLang="en-US" sz="3600" kern="1200" dirty="0"/>
        </a:p>
      </dsp:txBody>
      <dsp:txXfrm>
        <a:off x="4589386" y="46558"/>
        <a:ext cx="1336826" cy="837232"/>
      </dsp:txXfrm>
    </dsp:sp>
    <dsp:sp modelId="{37B5A22E-9762-4AFB-94D7-AE4F95558987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3D837-929C-4021-B61C-CE74764611BC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團隊</a:t>
          </a:r>
          <a:endParaRPr lang="zh-TW" altLang="en-US" sz="3600" kern="1200" dirty="0"/>
        </a:p>
      </dsp:txBody>
      <dsp:txXfrm>
        <a:off x="6355312" y="1329578"/>
        <a:ext cx="1336826" cy="837232"/>
      </dsp:txXfrm>
    </dsp:sp>
    <dsp:sp modelId="{975DD42A-1454-4986-BA55-6DDD9277050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66153-2B89-4D53-A4BE-C75CC55551A0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物品</a:t>
          </a:r>
          <a:endParaRPr lang="zh-TW" altLang="en-US" sz="3600" kern="1200" dirty="0"/>
        </a:p>
      </dsp:txBody>
      <dsp:txXfrm>
        <a:off x="5680788" y="3405548"/>
        <a:ext cx="1336826" cy="837232"/>
      </dsp:txXfrm>
    </dsp:sp>
    <dsp:sp modelId="{F7F71BF6-5D0F-4E3A-83F3-9CEB4DAA383F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D0E7-DEFF-4910-BCA7-9347D2F70ACF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空間</a:t>
          </a:r>
          <a:endParaRPr lang="zh-TW" altLang="en-US" sz="3600" kern="1200" dirty="0"/>
        </a:p>
      </dsp:txBody>
      <dsp:txXfrm>
        <a:off x="3497984" y="3405548"/>
        <a:ext cx="1336826" cy="837232"/>
      </dsp:txXfrm>
    </dsp:sp>
    <dsp:sp modelId="{E39646A9-7800-460F-967D-3E98CBA4D660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BC7C-94BC-4A4E-B76E-260E3472F166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時程</a:t>
          </a:r>
          <a:endParaRPr lang="zh-TW" altLang="en-US" sz="3600" kern="1200" dirty="0"/>
        </a:p>
      </dsp:txBody>
      <dsp:txXfrm>
        <a:off x="2823461" y="1329578"/>
        <a:ext cx="1336826" cy="837232"/>
      </dsp:txXfrm>
    </dsp:sp>
    <dsp:sp modelId="{05F6CA58-FF9A-4CBF-8041-8BA0159D419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9C33-730B-4FB3-882C-B9034AD9A43C}">
      <dsp:nvSpPr>
        <dsp:cNvPr id="0" name=""/>
        <dsp:cNvSpPr/>
      </dsp:nvSpPr>
      <dsp:spPr>
        <a:xfrm>
          <a:off x="4876800" y="842"/>
          <a:ext cx="7315200" cy="96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n-ea"/>
              <a:ea typeface="+mn-ea"/>
            </a:rPr>
            <a:t>花費數個月或數年專案適合使用</a:t>
          </a:r>
          <a:r>
            <a:rPr lang="en-US" altLang="zh-TW" sz="2000" kern="1200" dirty="0" smtClean="0">
              <a:latin typeface="+mn-ea"/>
              <a:ea typeface="+mn-ea"/>
            </a:rPr>
            <a:t>sprint</a:t>
          </a:r>
          <a:r>
            <a:rPr lang="zh-TW" altLang="en-US" sz="2000" kern="1200" dirty="0" smtClean="0">
              <a:latin typeface="+mn-ea"/>
              <a:ea typeface="+mn-ea"/>
            </a:rPr>
            <a:t>起步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n-ea"/>
              <a:ea typeface="+mn-ea"/>
            </a:rPr>
            <a:t>三大困難重大利益、時間緊迫、陷入僵局時使用</a:t>
          </a:r>
          <a:endParaRPr lang="zh-TW" altLang="en-US" sz="2000" kern="1200" dirty="0">
            <a:latin typeface="+mn-ea"/>
            <a:ea typeface="+mn-ea"/>
          </a:endParaRPr>
        </a:p>
      </dsp:txBody>
      <dsp:txXfrm>
        <a:off x="4876800" y="121236"/>
        <a:ext cx="6954019" cy="722362"/>
      </dsp:txXfrm>
    </dsp:sp>
    <dsp:sp modelId="{C518445F-28EC-4655-94CF-75176D2381AD}">
      <dsp:nvSpPr>
        <dsp:cNvPr id="0" name=""/>
        <dsp:cNvSpPr/>
      </dsp:nvSpPr>
      <dsp:spPr>
        <a:xfrm>
          <a:off x="0" y="842"/>
          <a:ext cx="4876800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難題</a:t>
          </a:r>
          <a:endParaRPr lang="zh-TW" altLang="en-US" sz="4500" kern="1200" dirty="0"/>
        </a:p>
      </dsp:txBody>
      <dsp:txXfrm>
        <a:off x="47017" y="47859"/>
        <a:ext cx="4782766" cy="869116"/>
      </dsp:txXfrm>
    </dsp:sp>
    <dsp:sp modelId="{574160EB-332B-457E-82FB-08981F62BF69}">
      <dsp:nvSpPr>
        <dsp:cNvPr id="0" name=""/>
        <dsp:cNvSpPr/>
      </dsp:nvSpPr>
      <dsp:spPr>
        <a:xfrm>
          <a:off x="4876800" y="1060308"/>
          <a:ext cx="7315200" cy="96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確保專案照表定時間進行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理想工作方式、明確空出幾天、達成重要目標</a:t>
          </a:r>
          <a:endParaRPr lang="zh-TW" altLang="en-US" sz="2000" kern="1200" dirty="0"/>
        </a:p>
      </dsp:txBody>
      <dsp:txXfrm>
        <a:off x="4876800" y="1180702"/>
        <a:ext cx="6954019" cy="722362"/>
      </dsp:txXfrm>
    </dsp:sp>
    <dsp:sp modelId="{E1B20BDA-65CA-4BC7-BC3B-31DE23369E77}">
      <dsp:nvSpPr>
        <dsp:cNvPr id="0" name=""/>
        <dsp:cNvSpPr/>
      </dsp:nvSpPr>
      <dsp:spPr>
        <a:xfrm>
          <a:off x="0" y="1060308"/>
          <a:ext cx="4876800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時程</a:t>
          </a:r>
          <a:endParaRPr lang="zh-TW" altLang="en-US" sz="4500" kern="1200" dirty="0"/>
        </a:p>
      </dsp:txBody>
      <dsp:txXfrm>
        <a:off x="47017" y="1107325"/>
        <a:ext cx="4782766" cy="869116"/>
      </dsp:txXfrm>
    </dsp:sp>
    <dsp:sp modelId="{DABF9C08-EA47-4893-8510-67AD4C894C0F}">
      <dsp:nvSpPr>
        <dsp:cNvPr id="0" name=""/>
        <dsp:cNvSpPr/>
      </dsp:nvSpPr>
      <dsp:spPr>
        <a:xfrm>
          <a:off x="4877990" y="2119773"/>
          <a:ext cx="7308056" cy="17775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j-ea"/>
              <a:ea typeface="+mj-ea"/>
            </a:rPr>
            <a:t>多元化的成員及一位決策者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j-ea"/>
              <a:ea typeface="+mj-ea"/>
            </a:rPr>
            <a:t>決策者必須參與，如果要神隱需要全權指派別人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j-ea"/>
              <a:ea typeface="+mj-ea"/>
            </a:rPr>
            <a:t>不超過</a:t>
          </a:r>
          <a:r>
            <a:rPr lang="en-US" altLang="zh-TW" sz="2000" kern="1200" dirty="0" smtClean="0">
              <a:latin typeface="+mj-ea"/>
              <a:ea typeface="+mj-ea"/>
            </a:rPr>
            <a:t>7</a:t>
          </a:r>
          <a:r>
            <a:rPr lang="zh-TW" altLang="en-US" sz="2000" kern="1200" dirty="0" smtClean="0">
              <a:latin typeface="+mj-ea"/>
              <a:ea typeface="+mj-ea"/>
            </a:rPr>
            <a:t>人但須有各自深厚的專業、熱心解決問題等特質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>
              <a:latin typeface="+mj-ea"/>
              <a:ea typeface="+mj-ea"/>
            </a:rPr>
            <a:t>促進者主持計畫過程，但不可跟決策者同一人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4877990" y="2341965"/>
        <a:ext cx="6641482" cy="1333149"/>
      </dsp:txXfrm>
    </dsp:sp>
    <dsp:sp modelId="{7BB12E93-DFAA-4B7F-9F6D-41DE77438AE6}">
      <dsp:nvSpPr>
        <dsp:cNvPr id="0" name=""/>
        <dsp:cNvSpPr/>
      </dsp:nvSpPr>
      <dsp:spPr>
        <a:xfrm>
          <a:off x="5953" y="2526964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團隊</a:t>
          </a:r>
          <a:endParaRPr lang="zh-TW" altLang="en-US" sz="4500" kern="1200" dirty="0"/>
        </a:p>
      </dsp:txBody>
      <dsp:txXfrm>
        <a:off x="52970" y="2573981"/>
        <a:ext cx="4778003" cy="869116"/>
      </dsp:txXfrm>
    </dsp:sp>
    <dsp:sp modelId="{25B6D643-2329-4171-A8B4-09852E960B87}">
      <dsp:nvSpPr>
        <dsp:cNvPr id="0" name=""/>
        <dsp:cNvSpPr/>
      </dsp:nvSpPr>
      <dsp:spPr>
        <a:xfrm>
          <a:off x="4877990" y="4015340"/>
          <a:ext cx="7308056" cy="13392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可以持續進行討論的地方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附近有走廊或陽台可以讓成員中途短暫離席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為後續的原形搭建、顧客測試找好地點</a:t>
          </a:r>
          <a:endParaRPr lang="zh-TW" altLang="en-US" sz="2000" kern="1200" dirty="0"/>
        </a:p>
      </dsp:txBody>
      <dsp:txXfrm>
        <a:off x="4877990" y="4182751"/>
        <a:ext cx="6805823" cy="1004467"/>
      </dsp:txXfrm>
    </dsp:sp>
    <dsp:sp modelId="{C692F90B-EA75-46D9-9683-6FCA01A0E7D6}">
      <dsp:nvSpPr>
        <dsp:cNvPr id="0" name=""/>
        <dsp:cNvSpPr/>
      </dsp:nvSpPr>
      <dsp:spPr>
        <a:xfrm>
          <a:off x="5953" y="4181691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空間</a:t>
          </a:r>
          <a:endParaRPr lang="zh-TW" altLang="en-US" sz="4500" kern="1200" dirty="0"/>
        </a:p>
      </dsp:txBody>
      <dsp:txXfrm>
        <a:off x="52970" y="4228708"/>
        <a:ext cx="4778003" cy="869116"/>
      </dsp:txXfrm>
    </dsp:sp>
    <dsp:sp modelId="{A750008E-867B-4104-BAF4-382D4063156C}">
      <dsp:nvSpPr>
        <dsp:cNvPr id="0" name=""/>
        <dsp:cNvSpPr/>
      </dsp:nvSpPr>
      <dsp:spPr>
        <a:xfrm>
          <a:off x="4877990" y="5429226"/>
          <a:ext cx="7308056" cy="13136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白板、白板、白板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大量便利貼與各式辦公用品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 smtClean="0"/>
            <a:t>一堆食物、飲料</a:t>
          </a:r>
          <a:endParaRPr lang="zh-TW" altLang="en-US" sz="2000" kern="1200" dirty="0"/>
        </a:p>
      </dsp:txBody>
      <dsp:txXfrm>
        <a:off x="4877990" y="5593430"/>
        <a:ext cx="6815444" cy="985223"/>
      </dsp:txXfrm>
    </dsp:sp>
    <dsp:sp modelId="{4B545A4E-AFD8-4B82-A401-C86F0C4E91FE}">
      <dsp:nvSpPr>
        <dsp:cNvPr id="0" name=""/>
        <dsp:cNvSpPr/>
      </dsp:nvSpPr>
      <dsp:spPr>
        <a:xfrm>
          <a:off x="5953" y="5604466"/>
          <a:ext cx="4872037" cy="96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物品</a:t>
          </a:r>
          <a:endParaRPr lang="zh-TW" altLang="en-US" sz="4500" kern="1200" dirty="0"/>
        </a:p>
      </dsp:txBody>
      <dsp:txXfrm>
        <a:off x="52970" y="5651483"/>
        <a:ext cx="4778003" cy="869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EC1B-5F00-4375-80FD-871BC9DB99DB}">
      <dsp:nvSpPr>
        <dsp:cNvPr id="0" name=""/>
        <dsp:cNvSpPr/>
      </dsp:nvSpPr>
      <dsp:spPr>
        <a:xfrm>
          <a:off x="4423116" y="0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複雜專案快速</a:t>
          </a:r>
          <a:r>
            <a:rPr lang="en-US" altLang="zh-TW" sz="2500" kern="1200" dirty="0" smtClean="0"/>
            <a:t>try and error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三大困難遇到時啟動</a:t>
          </a:r>
          <a:r>
            <a:rPr lang="en-US" altLang="zh-TW" sz="2500" kern="1200" dirty="0" smtClean="0"/>
            <a:t>sprint</a:t>
          </a:r>
          <a:endParaRPr lang="zh-TW" altLang="en-US" sz="2500" kern="1200" dirty="0"/>
        </a:p>
      </dsp:txBody>
      <dsp:txXfrm>
        <a:off x="4423116" y="221711"/>
        <a:ext cx="5969542" cy="1330265"/>
      </dsp:txXfrm>
    </dsp:sp>
    <dsp:sp modelId="{4A7517E9-5267-4756-98F6-A570B09A516E}">
      <dsp:nvSpPr>
        <dsp:cNvPr id="0" name=""/>
        <dsp:cNvSpPr/>
      </dsp:nvSpPr>
      <dsp:spPr>
        <a:xfrm>
          <a:off x="0" y="0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難題</a:t>
          </a:r>
          <a:endParaRPr lang="en-US" altLang="zh-TW" sz="5900" kern="1200" dirty="0" smtClean="0"/>
        </a:p>
      </dsp:txBody>
      <dsp:txXfrm>
        <a:off x="86584" y="86584"/>
        <a:ext cx="4249948" cy="1600519"/>
      </dsp:txXfrm>
    </dsp:sp>
    <dsp:sp modelId="{4AB25318-D47A-4866-9F5C-12D08039E8D3}">
      <dsp:nvSpPr>
        <dsp:cNvPr id="0" name=""/>
        <dsp:cNvSpPr/>
      </dsp:nvSpPr>
      <dsp:spPr>
        <a:xfrm>
          <a:off x="4423116" y="1951056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24614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4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多元化功能成員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有決策者但非促進者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明確照表操課</a:t>
          </a:r>
          <a:endParaRPr lang="zh-TW" altLang="en-US" sz="2500" kern="1200" dirty="0"/>
        </a:p>
      </dsp:txBody>
      <dsp:txXfrm>
        <a:off x="4423116" y="2172767"/>
        <a:ext cx="5969542" cy="1330265"/>
      </dsp:txXfrm>
    </dsp:sp>
    <dsp:sp modelId="{315176AB-87EC-4562-9820-52DD72E9E8CA}">
      <dsp:nvSpPr>
        <dsp:cNvPr id="0" name=""/>
        <dsp:cNvSpPr/>
      </dsp:nvSpPr>
      <dsp:spPr>
        <a:xfrm>
          <a:off x="0" y="1951056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團隊</a:t>
          </a:r>
          <a:endParaRPr lang="zh-TW" altLang="en-US" sz="5900" kern="1200" dirty="0"/>
        </a:p>
      </dsp:txBody>
      <dsp:txXfrm>
        <a:off x="86584" y="2037640"/>
        <a:ext cx="4249948" cy="1600519"/>
      </dsp:txXfrm>
    </dsp:sp>
    <dsp:sp modelId="{F4F0AA25-7176-416E-89FF-B40D4DED26A2}">
      <dsp:nvSpPr>
        <dsp:cNvPr id="0" name=""/>
        <dsp:cNvSpPr/>
      </dsp:nvSpPr>
      <dsp:spPr>
        <a:xfrm>
          <a:off x="4423116" y="3902113"/>
          <a:ext cx="6634675" cy="1773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49227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7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時間非常寶貴不可受到干擾</a:t>
          </a:r>
          <a:endParaRPr lang="zh-TW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 smtClean="0"/>
            <a:t>準備好一切用品</a:t>
          </a:r>
          <a:r>
            <a:rPr lang="en-US" altLang="zh-TW" sz="2500" kern="1200" dirty="0" smtClean="0"/>
            <a:t>(</a:t>
          </a:r>
          <a:r>
            <a:rPr lang="zh-TW" altLang="en-US" sz="2500" kern="1200" dirty="0" smtClean="0"/>
            <a:t>吃喝拉撒但不可睡</a:t>
          </a:r>
          <a:r>
            <a:rPr lang="en-US" altLang="zh-TW" sz="2500" kern="1200" dirty="0" smtClean="0"/>
            <a:t>)</a:t>
          </a:r>
          <a:endParaRPr lang="zh-TW" altLang="en-US" sz="2500" kern="1200" dirty="0"/>
        </a:p>
      </dsp:txBody>
      <dsp:txXfrm>
        <a:off x="4423116" y="4123824"/>
        <a:ext cx="5969542" cy="1330265"/>
      </dsp:txXfrm>
    </dsp:sp>
    <dsp:sp modelId="{75FAAD44-3E0B-42D8-854C-2AFBF20CACFD}">
      <dsp:nvSpPr>
        <dsp:cNvPr id="0" name=""/>
        <dsp:cNvSpPr/>
      </dsp:nvSpPr>
      <dsp:spPr>
        <a:xfrm>
          <a:off x="0" y="3902113"/>
          <a:ext cx="4423116" cy="177368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900" kern="1200" dirty="0" smtClean="0"/>
            <a:t>時間與空間</a:t>
          </a:r>
          <a:endParaRPr lang="zh-TW" altLang="en-US" sz="5900" kern="1200" dirty="0"/>
        </a:p>
      </dsp:txBody>
      <dsp:txXfrm>
        <a:off x="86584" y="3988697"/>
        <a:ext cx="4249948" cy="1600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A8F1A-57DB-4CB7-B083-2009BDA66E6C}">
      <dsp:nvSpPr>
        <dsp:cNvPr id="0" name=""/>
        <dsp:cNvSpPr/>
      </dsp:nvSpPr>
      <dsp:spPr>
        <a:xfrm>
          <a:off x="0" y="9539"/>
          <a:ext cx="11572406" cy="82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黏貼決策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決定要選哪個方案做為原型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209" y="49748"/>
        <a:ext cx="11491988" cy="743262"/>
      </dsp:txXfrm>
    </dsp:sp>
    <dsp:sp modelId="{21B3CF03-313A-4E55-AC78-D88326473E85}">
      <dsp:nvSpPr>
        <dsp:cNvPr id="0" name=""/>
        <dsp:cNvSpPr/>
      </dsp:nvSpPr>
      <dsp:spPr>
        <a:xfrm>
          <a:off x="0" y="833219"/>
          <a:ext cx="11572406" cy="391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24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美術館：用膠帶把方案草圖形成一長列的貼到牆上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熱點圖：在無人說明下瀏覽所有方案，用圓點貼紙標示出有意思的部分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快速評論：快速討論每個方案中有意思的部分，用便利貼記下概念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STEP4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稻草民調：每個人選一方案用粉色圓點貼紙表示自己意見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STEP5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超級票：決策者用多張有名字縮寫的圓點貼紙投出超級票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將獲得超級票垂青的方案放在一起與其他方案分開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比拼或綜合</a:t>
          </a:r>
          <a:endParaRPr lang="zh-TW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創造虛構品牌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記下後表決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833219"/>
        <a:ext cx="11572406" cy="3916440"/>
      </dsp:txXfrm>
    </dsp:sp>
    <dsp:sp modelId="{771EF660-8628-4156-9E8D-B8EBD85388DB}">
      <dsp:nvSpPr>
        <dsp:cNvPr id="0" name=""/>
        <dsp:cNvSpPr/>
      </dsp:nvSpPr>
      <dsp:spPr>
        <a:xfrm>
          <a:off x="0" y="4749659"/>
          <a:ext cx="11572406" cy="82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分鏡腳本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規劃你們的原型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en-US" sz="5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209" y="4789868"/>
        <a:ext cx="11491988" cy="743262"/>
      </dsp:txXfrm>
    </dsp:sp>
    <dsp:sp modelId="{C8902DAC-F628-4D46-88B1-349D998B45B7}">
      <dsp:nvSpPr>
        <dsp:cNvPr id="0" name=""/>
        <dsp:cNvSpPr/>
      </dsp:nvSpPr>
      <dsp:spPr>
        <a:xfrm>
          <a:off x="0" y="5573339"/>
          <a:ext cx="11572406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24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STEP1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畫網格：在白板上畫出約</a:t>
          </a: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15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個框格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STEP2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選擇一個開場：想想顧客通常是如何發現你們的產品或服務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STEP3</a:t>
          </a:r>
          <a:r>
            <a:rPr 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填入腳本內容：盡可能利用勝出方案上的便利貼，適合用的話轉貼到白板上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5573339"/>
        <a:ext cx="11572406" cy="1275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86789-3C22-4299-9809-932BF792873D}">
      <dsp:nvSpPr>
        <dsp:cNvPr id="0" name=""/>
        <dsp:cNvSpPr/>
      </dsp:nvSpPr>
      <dsp:spPr>
        <a:xfrm>
          <a:off x="5742" y="643402"/>
          <a:ext cx="1716490" cy="1319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選出採訪者</a:t>
          </a:r>
          <a:endParaRPr lang="zh-TW" altLang="en-US" sz="1800" kern="1200" dirty="0"/>
        </a:p>
      </dsp:txBody>
      <dsp:txXfrm>
        <a:off x="44390" y="682050"/>
        <a:ext cx="1639194" cy="1242256"/>
      </dsp:txXfrm>
    </dsp:sp>
    <dsp:sp modelId="{789EB890-3013-4CE4-BCA8-68F3E50D7218}">
      <dsp:nvSpPr>
        <dsp:cNvPr id="0" name=""/>
        <dsp:cNvSpPr/>
      </dsp:nvSpPr>
      <dsp:spPr>
        <a:xfrm>
          <a:off x="1893882" y="1090333"/>
          <a:ext cx="363896" cy="42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893882" y="1175471"/>
        <a:ext cx="254727" cy="255413"/>
      </dsp:txXfrm>
    </dsp:sp>
    <dsp:sp modelId="{9495AE29-19F3-46AA-B7E7-EBF30DD7A244}">
      <dsp:nvSpPr>
        <dsp:cNvPr id="0" name=""/>
        <dsp:cNvSpPr/>
      </dsp:nvSpPr>
      <dsp:spPr>
        <a:xfrm>
          <a:off x="2408829" y="643402"/>
          <a:ext cx="1716490" cy="131955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一位目標顧客借助原型完成一件事情</a:t>
          </a:r>
          <a:r>
            <a:rPr lang="en-US" altLang="zh-TW" sz="1800" kern="1200" dirty="0" smtClean="0"/>
            <a:t>(</a:t>
          </a:r>
          <a:r>
            <a:rPr lang="zh-TW" altLang="en-US" sz="1800" kern="1200" dirty="0" smtClean="0"/>
            <a:t>共五位</a:t>
          </a:r>
          <a:r>
            <a:rPr lang="en-US" altLang="zh-TW" sz="1800" kern="1200" dirty="0" smtClean="0"/>
            <a:t>)</a:t>
          </a:r>
          <a:endParaRPr lang="zh-TW" altLang="en-US" sz="1800" kern="1200" dirty="0"/>
        </a:p>
      </dsp:txBody>
      <dsp:txXfrm>
        <a:off x="2447477" y="682050"/>
        <a:ext cx="1639194" cy="1242256"/>
      </dsp:txXfrm>
    </dsp:sp>
    <dsp:sp modelId="{C1E64403-9689-4A80-B290-948FA61966B4}">
      <dsp:nvSpPr>
        <dsp:cNvPr id="0" name=""/>
        <dsp:cNvSpPr/>
      </dsp:nvSpPr>
      <dsp:spPr>
        <a:xfrm>
          <a:off x="4296969" y="1090333"/>
          <a:ext cx="363896" cy="42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4296969" y="1175471"/>
        <a:ext cx="254727" cy="255413"/>
      </dsp:txXfrm>
    </dsp:sp>
    <dsp:sp modelId="{BC849828-5A0A-4808-89D9-AE5915E77BDE}">
      <dsp:nvSpPr>
        <dsp:cNvPr id="0" name=""/>
        <dsp:cNvSpPr/>
      </dsp:nvSpPr>
      <dsp:spPr>
        <a:xfrm>
          <a:off x="4811916" y="643402"/>
          <a:ext cx="1716490" cy="131955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問答以了解顧客與原型互動</a:t>
          </a:r>
          <a:endParaRPr lang="zh-TW" altLang="en-US" sz="1800" kern="1200" dirty="0"/>
        </a:p>
      </dsp:txBody>
      <dsp:txXfrm>
        <a:off x="4850564" y="682050"/>
        <a:ext cx="1639194" cy="12422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86789-3C22-4299-9809-932BF792873D}">
      <dsp:nvSpPr>
        <dsp:cNvPr id="0" name=""/>
        <dsp:cNvSpPr/>
      </dsp:nvSpPr>
      <dsp:spPr>
        <a:xfrm>
          <a:off x="5742" y="788231"/>
          <a:ext cx="1716490" cy="1029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衝刺計畫團隊</a:t>
          </a:r>
          <a:r>
            <a:rPr lang="en-US" altLang="zh-TW" sz="1800" kern="1200" dirty="0" smtClean="0"/>
            <a:t>(</a:t>
          </a:r>
          <a:r>
            <a:rPr lang="zh-TW" altLang="en-US" sz="1800" kern="1200" dirty="0" smtClean="0"/>
            <a:t>觀察者</a:t>
          </a:r>
          <a:r>
            <a:rPr lang="en-US" altLang="zh-TW" sz="1800" kern="1200" dirty="0" smtClean="0"/>
            <a:t>)</a:t>
          </a:r>
          <a:endParaRPr lang="zh-TW" altLang="en-US" sz="1800" kern="1200" dirty="0"/>
        </a:p>
      </dsp:txBody>
      <dsp:txXfrm>
        <a:off x="35907" y="818396"/>
        <a:ext cx="1656160" cy="969564"/>
      </dsp:txXfrm>
    </dsp:sp>
    <dsp:sp modelId="{789EB890-3013-4CE4-BCA8-68F3E50D7218}">
      <dsp:nvSpPr>
        <dsp:cNvPr id="0" name=""/>
        <dsp:cNvSpPr/>
      </dsp:nvSpPr>
      <dsp:spPr>
        <a:xfrm>
          <a:off x="1893882" y="1090333"/>
          <a:ext cx="363896" cy="42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893882" y="1175471"/>
        <a:ext cx="254727" cy="255413"/>
      </dsp:txXfrm>
    </dsp:sp>
    <dsp:sp modelId="{9495AE29-19F3-46AA-B7E7-EBF30DD7A244}">
      <dsp:nvSpPr>
        <dsp:cNvPr id="0" name=""/>
        <dsp:cNvSpPr/>
      </dsp:nvSpPr>
      <dsp:spPr>
        <a:xfrm>
          <a:off x="2408829" y="788231"/>
          <a:ext cx="1716490" cy="102989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觀察訪問情況與顧客反應</a:t>
          </a:r>
          <a:endParaRPr lang="zh-TW" altLang="en-US" sz="1800" kern="1200" dirty="0"/>
        </a:p>
      </dsp:txBody>
      <dsp:txXfrm>
        <a:off x="2438994" y="818396"/>
        <a:ext cx="1656160" cy="969564"/>
      </dsp:txXfrm>
    </dsp:sp>
    <dsp:sp modelId="{C1E64403-9689-4A80-B290-948FA61966B4}">
      <dsp:nvSpPr>
        <dsp:cNvPr id="0" name=""/>
        <dsp:cNvSpPr/>
      </dsp:nvSpPr>
      <dsp:spPr>
        <a:xfrm>
          <a:off x="4296969" y="1090333"/>
          <a:ext cx="363896" cy="42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4296969" y="1175471"/>
        <a:ext cx="254727" cy="255413"/>
      </dsp:txXfrm>
    </dsp:sp>
    <dsp:sp modelId="{BC849828-5A0A-4808-89D9-AE5915E77BDE}">
      <dsp:nvSpPr>
        <dsp:cNvPr id="0" name=""/>
        <dsp:cNvSpPr/>
      </dsp:nvSpPr>
      <dsp:spPr>
        <a:xfrm>
          <a:off x="4811916" y="788231"/>
          <a:ext cx="1716490" cy="10298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製作筆記</a:t>
          </a:r>
          <a:endParaRPr lang="zh-TW" altLang="en-US" sz="1800" kern="1200" dirty="0"/>
        </a:p>
      </dsp:txBody>
      <dsp:txXfrm>
        <a:off x="4842081" y="818396"/>
        <a:ext cx="1656160" cy="9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27244-C634-4C45-80F6-65548284CCA1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FC3ED-CA91-0B4F-81C9-FFF629BBC2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7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400" dirty="0" smtClean="0"/>
              <a:t>＊</a:t>
            </a:r>
            <a:r>
              <a:rPr kumimoji="1" lang="en-US" altLang="zh-TW" sz="1400" dirty="0" smtClean="0"/>
              <a:t>must</a:t>
            </a:r>
            <a:r>
              <a:rPr kumimoji="1" lang="zh-TW" altLang="en-US" sz="1400" dirty="0" smtClean="0"/>
              <a:t> </a:t>
            </a:r>
            <a:r>
              <a:rPr kumimoji="1" lang="en-US" altLang="zh-TW" sz="1400" dirty="0" smtClean="0"/>
              <a:t>be</a:t>
            </a:r>
            <a:r>
              <a:rPr kumimoji="1" lang="zh-TW" altLang="en-US" sz="1400" baseline="0" dirty="0" smtClean="0"/>
              <a:t> </a:t>
            </a:r>
            <a:r>
              <a:rPr kumimoji="1" lang="en-US" altLang="zh-TW" sz="1400" baseline="0" dirty="0" smtClean="0"/>
              <a:t>real</a:t>
            </a:r>
            <a:r>
              <a:rPr kumimoji="1" lang="zh-TW" altLang="en-US" sz="1400" baseline="0" dirty="0" smtClean="0"/>
              <a:t>補充</a:t>
            </a:r>
            <a:endParaRPr kumimoji="1" lang="en-US" altLang="zh-TW" sz="1400" baseline="0" dirty="0" smtClean="0"/>
          </a:p>
          <a:p>
            <a:r>
              <a:rPr kumimoji="1" lang="zh-TW" altLang="en-US" baseline="0" dirty="0" smtClean="0"/>
              <a:t>衝刺計畫做出來的原型目標是顧客的反應而不是回饋和建議</a:t>
            </a:r>
            <a:endParaRPr kumimoji="1" lang="en-US" altLang="zh-TW" baseline="0" dirty="0" smtClean="0"/>
          </a:p>
          <a:p>
            <a:r>
              <a:rPr kumimoji="1" lang="zh-TW" altLang="en-US" baseline="0" dirty="0" smtClean="0"/>
              <a:t>一旦原型不夠逼真會被顧客發現破綻，進而提出想要補救這個原型的方法而不是真實的反應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25D1-1A23-6C4C-A055-D1A9CD16B7DB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1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訪談那位團隊成員應該盡可能地鼓勵顧客表達意見，用閒聊和開放式的問題來讓整場訪談盡可能採集到最完整的回饋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週五稍早已審慎篩選具備目標顧客條件者進行測試，故相信如此一來已經可以獲得很多有用並且可信的資訊，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Jakob</a:t>
            </a:r>
            <a:r>
              <a:rPr lang="en-US" altLang="zh-TW" baseline="0" dirty="0" smtClean="0"/>
              <a:t> Neilson</a:t>
            </a:r>
            <a:r>
              <a:rPr lang="zh-TW" altLang="en-US" baseline="0" dirty="0" smtClean="0"/>
              <a:t>表示，五個顧客已經可以讓我們看到</a:t>
            </a:r>
            <a:r>
              <a:rPr lang="en-US" altLang="zh-TW" baseline="0" dirty="0" smtClean="0"/>
              <a:t>85%</a:t>
            </a:r>
            <a:r>
              <a:rPr lang="zh-TW" altLang="en-US" baseline="0" dirty="0" smtClean="0"/>
              <a:t>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4A2C-9835-47E8-ACCC-9B29EA34E9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8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訪談那位團隊成員應該盡可能地鼓勵顧客表達意見，用閒聊和開放式的問題來讓整場訪談盡可能採集到最完整的回饋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4A2C-9835-47E8-ACCC-9B29EA34E92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06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訪談那位團隊成員應該盡可能地鼓勵顧客表達意見，用閒聊和開放式的問題來讓整場訪談盡可能採集到最完整的回饋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4A2C-9835-47E8-ACCC-9B29EA34E92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92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訪談那位團隊成員應該盡可能地鼓勵顧客表達意見，用閒聊和開放式的問題來讓整場訪談盡可能採集到最完整的回饋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4A2C-9835-47E8-ACCC-9B29EA34E92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6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58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53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3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19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2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1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1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9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1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E45E-50BF-CF42-BF32-A0FB32E78F24}" type="datetimeFigureOut">
              <a:rPr kumimoji="1" lang="zh-TW" altLang="en-US" smtClean="0"/>
              <a:t>2017/8/2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8AAA-A699-7946-94BF-BB61EC9E10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3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Sprint</a:t>
            </a:r>
            <a:r>
              <a:rPr lang="zh-TW" altLang="en-US" dirty="0" smtClean="0"/>
              <a:t>衝刺計畫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做好準備</a:t>
            </a:r>
            <a:endParaRPr lang="en-US" altLang="zh-TW" dirty="0" smtClean="0"/>
          </a:p>
          <a:p>
            <a:r>
              <a:rPr lang="en-US" altLang="zh-TW" dirty="0" smtClean="0"/>
              <a:t>Set the stage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HMW(How Might We?)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筆記方式提問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替</a:t>
            </a:r>
            <a:r>
              <a:rPr kumimoji="1" lang="en-US" altLang="zh-TW" dirty="0" smtClean="0"/>
              <a:t>HMW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分類、投票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45" y="3704860"/>
            <a:ext cx="5642850" cy="3008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783530" cy="27116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5" y="1369841"/>
            <a:ext cx="6616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5" y="1173119"/>
            <a:ext cx="8667922" cy="4536325"/>
          </a:xfrm>
        </p:spPr>
      </p:pic>
    </p:spTree>
    <p:extLst>
      <p:ext uri="{BB962C8B-B14F-4D97-AF65-F5344CB8AC3E}">
        <p14:creationId xmlns:p14="http://schemas.microsoft.com/office/powerpoint/2010/main" val="20265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9" y="1283416"/>
            <a:ext cx="9288220" cy="44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7" y="1210962"/>
            <a:ext cx="9413103" cy="46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4" y="514615"/>
            <a:ext cx="10232046" cy="58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59" y="3391590"/>
            <a:ext cx="6242241" cy="307994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97131" y="248746"/>
            <a:ext cx="10515600" cy="64071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SPRINT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衝刺計畫：星期二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…..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發想點子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7131" y="889461"/>
            <a:ext cx="1021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任務：重新組合並加以改良，畫出方案草圖。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7008" y="1317514"/>
            <a:ext cx="1119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星期一重點在於理解衝刺計畫的問題；星期二著重在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解決方案，把想法變成基石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，打造星期五要測試的原型。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現有的事物為基礎進行發想，並將這些點子組合起來，試圖創造你們自己獨特的新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東西，而非盲目抄襲。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4627" y="1899508"/>
            <a:ext cx="10400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早上任務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閃電型示範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(Lighting Demos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檢視其他產業、企業的出色解決方案，或者是在團隊與公司流傳一陣子的舊點子。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列出清單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一位自願者把每一個點子呈現給大家。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三分鐘示範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衝刺計畫裡的人在白板上快速畫出並記錄喜歡點子的那些部份。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記錄重點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下午任務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畫一個三幅分鏡的方案草圖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(Sketch)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遵循四個步驟繪製方案草圖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筆記、構想、瘋狂八、方案草圖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方案草圖繪製原則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一起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獨自努力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，避免團體腦力激盪之盲思，以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匿名方式發表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做到不言自明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加上簡單文字來描述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取個吸引人的名字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17957" y="6302258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方案草圖繪製四步驟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8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創投認證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Sprint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衝刺計畫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星期三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359765" y="0"/>
          <a:ext cx="11572406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067" y="961932"/>
            <a:ext cx="3546933" cy="14691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5066" y="2624457"/>
            <a:ext cx="3546933" cy="15371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5037" y="5584780"/>
            <a:ext cx="1875245" cy="12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accent1"/>
                </a:solidFill>
                <a:latin typeface="Herculanum" charset="0"/>
                <a:ea typeface="Herculanum" charset="0"/>
                <a:cs typeface="Herculanum" charset="0"/>
              </a:rPr>
              <a:t>Thursday</a:t>
            </a:r>
            <a:r>
              <a:rPr kumimoji="1" lang="zh-TW" altLang="en-US" dirty="0" smtClean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 smtClean="0"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dirty="0" smtClean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  <a:latin typeface="Herculanum" charset="0"/>
                <a:ea typeface="Herculanum" charset="0"/>
                <a:cs typeface="Herculanum" charset="0"/>
              </a:rPr>
              <a:t>Prototype</a:t>
            </a:r>
            <a:endParaRPr kumimoji="1" lang="zh-TW" altLang="en-US" dirty="0">
              <a:solidFill>
                <a:srgbClr val="FF0000"/>
              </a:solidFill>
              <a:latin typeface="Herculanum" charset="0"/>
              <a:ea typeface="Herculanum" charset="0"/>
              <a:cs typeface="Herculanum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4351338"/>
          </a:xfrm>
        </p:spPr>
        <p:txBody>
          <a:bodyPr/>
          <a:lstStyle/>
          <a:p>
            <a:r>
              <a:rPr kumimoji="1" lang="en-US" altLang="zh-TW" sz="2000" dirty="0"/>
              <a:t>Prototype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mindset</a:t>
            </a:r>
            <a:r>
              <a:rPr kumimoji="1" lang="zh-TW" altLang="en-US" sz="2000" dirty="0"/>
              <a:t> 原型心態</a:t>
            </a:r>
            <a:endParaRPr kumimoji="1" lang="en-US" altLang="zh-TW" sz="2000" dirty="0"/>
          </a:p>
          <a:p>
            <a:pPr lvl="1"/>
            <a:r>
              <a:rPr kumimoji="1" lang="en-US" altLang="zh-TW" sz="1800" dirty="0"/>
              <a:t>Believe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yourself:</a:t>
            </a:r>
            <a:r>
              <a:rPr kumimoji="1" lang="zh-TW" altLang="en-US" sz="1800" dirty="0"/>
              <a:t> 無可救藥樂觀，相信自己一定有辦法做出模型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It’s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disposable:</a:t>
            </a:r>
            <a:r>
              <a:rPr kumimoji="1" lang="zh-TW" altLang="en-US" sz="1800" dirty="0"/>
              <a:t> </a:t>
            </a:r>
            <a:r>
              <a:rPr kumimoji="1" lang="zh-TW" altLang="en-US" sz="1800" dirty="0"/>
              <a:t>做出來的模型或許是不可行的，所以不要花很多時間做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Enough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to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learn:</a:t>
            </a:r>
            <a:r>
              <a:rPr kumimoji="1" lang="zh-TW" altLang="en-US" sz="1800" dirty="0"/>
              <a:t> 做到</a:t>
            </a:r>
            <a:r>
              <a:rPr kumimoji="1" lang="zh-TW" altLang="en-US" sz="1800" b="1" dirty="0"/>
              <a:t>剛好</a:t>
            </a:r>
            <a:r>
              <a:rPr kumimoji="1" lang="zh-TW" altLang="en-US" sz="1800" dirty="0"/>
              <a:t>滿足測試需求就好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Must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be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real:</a:t>
            </a:r>
            <a:r>
              <a:rPr kumimoji="1" lang="zh-TW" altLang="en-US" sz="1800" dirty="0"/>
              <a:t> 如果不真實，顧客就無法給予</a:t>
            </a:r>
            <a:r>
              <a:rPr kumimoji="1" lang="zh-TW" altLang="en-US" sz="1800" b="1" dirty="0"/>
              <a:t>真實反應</a:t>
            </a:r>
            <a:r>
              <a:rPr kumimoji="1" lang="zh-TW" altLang="en-US" sz="1800" dirty="0"/>
              <a:t>轉而提供回饋建議</a:t>
            </a:r>
            <a:endParaRPr kumimoji="1" lang="en-US" altLang="zh-TW" sz="1800" dirty="0"/>
          </a:p>
          <a:p>
            <a:r>
              <a:rPr kumimoji="1" lang="en-US" altLang="zh-TW" sz="2000" dirty="0"/>
              <a:t>Goldilocks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quality</a:t>
            </a:r>
            <a:r>
              <a:rPr kumimoji="1" lang="zh-TW" altLang="en-US" sz="2000" dirty="0"/>
              <a:t> 剛剛好的品質</a:t>
            </a:r>
            <a:endParaRPr kumimoji="1" lang="en-US" altLang="zh-TW" sz="2000" dirty="0"/>
          </a:p>
          <a:p>
            <a:pPr lvl="1"/>
            <a:r>
              <a:rPr kumimoji="1" lang="zh-TW" altLang="en-US" sz="1600" dirty="0"/>
              <a:t>不要太差差到顧客不相信，也不要太好好到要花數週的時間來完成模型</a:t>
            </a:r>
            <a:endParaRPr kumimoji="1" lang="en-US" altLang="zh-TW" sz="1600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03" y="4166593"/>
            <a:ext cx="2621205" cy="25818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7" y="4166592"/>
            <a:ext cx="2654897" cy="2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accent1"/>
                </a:solidFill>
                <a:latin typeface="Herculanum" charset="0"/>
                <a:ea typeface="Herculanum" charset="0"/>
                <a:cs typeface="Herculanum" charset="0"/>
              </a:rPr>
              <a:t>Thursday</a:t>
            </a:r>
            <a:r>
              <a:rPr kumimoji="1" lang="zh-TW" altLang="en-US" dirty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>
                <a:latin typeface="Herculanum" charset="0"/>
                <a:ea typeface="Herculanum" charset="0"/>
                <a:cs typeface="Herculanum" charset="0"/>
              </a:rPr>
              <a:t>X</a:t>
            </a:r>
            <a:r>
              <a:rPr kumimoji="1" lang="zh-TW" altLang="en-US" dirty="0">
                <a:latin typeface="Herculanum" charset="0"/>
                <a:ea typeface="Herculanum" charset="0"/>
                <a:cs typeface="Herculanum" charset="0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Herculanum" charset="0"/>
                <a:ea typeface="Herculanum" charset="0"/>
                <a:cs typeface="Herculanum" charset="0"/>
              </a:rPr>
              <a:t>Prototype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492526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選對工具</a:t>
            </a:r>
            <a:endParaRPr kumimoji="1" lang="en-US" altLang="zh-TW" sz="2400" dirty="0"/>
          </a:p>
          <a:p>
            <a:pPr lvl="1"/>
            <a:r>
              <a:rPr kumimoji="1" lang="zh-TW" altLang="en-US" sz="1800" dirty="0"/>
              <a:t>原型在螢幕（網站、</a:t>
            </a:r>
            <a:r>
              <a:rPr kumimoji="1" lang="en-US" altLang="zh-TW" sz="1800" dirty="0"/>
              <a:t>app</a:t>
            </a:r>
            <a:r>
              <a:rPr kumimoji="1" lang="zh-TW" altLang="en-US" sz="1800" dirty="0"/>
              <a:t>）：</a:t>
            </a:r>
            <a:r>
              <a:rPr kumimoji="1" lang="en-US" altLang="zh-TW" sz="1800" dirty="0"/>
              <a:t>keynote</a:t>
            </a:r>
            <a:r>
              <a:rPr kumimoji="1" lang="zh-TW" altLang="en-US" sz="1800" dirty="0"/>
              <a:t>、</a:t>
            </a:r>
            <a:r>
              <a:rPr kumimoji="1" lang="en-US" altLang="zh-TW" sz="1800" dirty="0"/>
              <a:t>PowerPoint</a:t>
            </a:r>
            <a:r>
              <a:rPr kumimoji="1" lang="zh-TW" altLang="en-US" sz="1800" dirty="0"/>
              <a:t>、</a:t>
            </a:r>
            <a:r>
              <a:rPr kumimoji="1" lang="en-US" altLang="zh-TW" sz="1800" dirty="0" err="1"/>
              <a:t>squarespace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原型在紙本（報告、宣傳單）：</a:t>
            </a:r>
            <a:r>
              <a:rPr kumimoji="1" lang="en-US" altLang="zh-TW" sz="1800" dirty="0"/>
              <a:t> keynote</a:t>
            </a:r>
            <a:r>
              <a:rPr kumimoji="1" lang="zh-TW" altLang="en-US" sz="1800" dirty="0"/>
              <a:t>、</a:t>
            </a:r>
            <a:r>
              <a:rPr kumimoji="1" lang="en-US" altLang="zh-TW" sz="1800" dirty="0"/>
              <a:t>PowerPoint</a:t>
            </a:r>
            <a:r>
              <a:rPr kumimoji="1" lang="zh-TW" altLang="en-US" sz="1800" dirty="0"/>
              <a:t>、</a:t>
            </a:r>
            <a:r>
              <a:rPr kumimoji="1" lang="en-US" altLang="zh-TW" sz="1800" dirty="0" err="1"/>
              <a:t>microsoft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word</a:t>
            </a:r>
          </a:p>
          <a:p>
            <a:pPr lvl="1"/>
            <a:r>
              <a:rPr kumimoji="1" lang="zh-TW" altLang="en-US" sz="1800" dirty="0"/>
              <a:t>原型是服務（客戶服務、顧客支援）：寫腳本、演狀況劇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分工</a:t>
            </a:r>
            <a:r>
              <a:rPr kumimoji="1" lang="zh-TW" altLang="en-US" sz="2400" dirty="0"/>
              <a:t>解決</a:t>
            </a:r>
            <a:endParaRPr kumimoji="1" lang="en-US" altLang="zh-TW" sz="2400" dirty="0"/>
          </a:p>
          <a:p>
            <a:pPr lvl="1"/>
            <a:r>
              <a:rPr kumimoji="1" lang="en-US" altLang="zh-TW" sz="1800" dirty="0"/>
              <a:t>Maker</a:t>
            </a:r>
            <a:r>
              <a:rPr kumimoji="1" lang="zh-TW" altLang="en-US" sz="1800" dirty="0"/>
              <a:t> 製作者：做原型元件的人，至少兩位</a:t>
            </a:r>
            <a:endParaRPr kumimoji="1" lang="en-US" altLang="zh-TW" sz="1800" dirty="0"/>
          </a:p>
          <a:p>
            <a:pPr lvl="1"/>
            <a:r>
              <a:rPr kumimoji="1" lang="en-US" altLang="zh-TW" sz="1800" dirty="0" err="1"/>
              <a:t>Stitcher</a:t>
            </a:r>
            <a:r>
              <a:rPr kumimoji="1" lang="zh-TW" altLang="en-US" sz="1800" dirty="0"/>
              <a:t> 整合者：像製作者蒐集各元件然後組合起來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Writer</a:t>
            </a:r>
            <a:r>
              <a:rPr kumimoji="1" lang="zh-TW" altLang="en-US" sz="1800" dirty="0"/>
              <a:t> 寫作者：整理前幾天衝刺的筆記、畫草案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Asset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collector</a:t>
            </a:r>
            <a:r>
              <a:rPr kumimoji="1" lang="zh-TW" altLang="en-US" sz="1800" dirty="0"/>
              <a:t> 資料搜集者：尋找製作者需要用到的材料，加速原型製作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Interview</a:t>
            </a:r>
            <a:r>
              <a:rPr kumimoji="1" lang="zh-TW" altLang="en-US" sz="1800" dirty="0"/>
              <a:t> 採訪者：拿原型在第五天對顧客進行測試，需要先寫好腳本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整合</a:t>
            </a:r>
            <a:endParaRPr kumimoji="1" lang="en-US" altLang="zh-TW" sz="2400" dirty="0"/>
          </a:p>
          <a:p>
            <a:pPr lvl="1"/>
            <a:r>
              <a:rPr kumimoji="1" lang="zh-TW" altLang="en-US" sz="1800" dirty="0"/>
              <a:t>整合者需要監控整體，檢查錯字、有瑕疵的地方</a:t>
            </a:r>
            <a:endParaRPr kumimoji="1"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400" dirty="0"/>
              <a:t>試運</a:t>
            </a:r>
            <a:r>
              <a:rPr kumimoji="1" lang="zh-TW" altLang="en-US" sz="2400" dirty="0"/>
              <a:t>轉</a:t>
            </a:r>
            <a:endParaRPr kumimoji="1" lang="en-US" altLang="zh-TW" sz="2400" dirty="0"/>
          </a:p>
          <a:p>
            <a:pPr lvl="1"/>
            <a:r>
              <a:rPr kumimoji="1" lang="zh-TW" altLang="en-US" sz="1800" dirty="0"/>
              <a:t>大家聚在一起排演整個模型，整合者進行解說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訪問者需要熟悉原型和衝刺計畫問題</a:t>
            </a:r>
            <a:endParaRPr kumimoji="1" lang="en-US" altLang="zh-TW" sz="1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11358" y="8668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85332" y="5653454"/>
            <a:ext cx="52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顧客第一眼看到的是外觀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20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小數據</a:t>
            </a:r>
            <a:endParaRPr lang="en-US" altLang="zh-TW" dirty="0" smtClean="0"/>
          </a:p>
          <a:p>
            <a:r>
              <a:rPr lang="zh-TW" altLang="en-US" dirty="0" smtClean="0"/>
              <a:t>訪問顧客</a:t>
            </a:r>
            <a:endParaRPr lang="en-US" altLang="zh-TW" dirty="0" smtClean="0"/>
          </a:p>
          <a:p>
            <a:r>
              <a:rPr lang="zh-TW" altLang="en-US" dirty="0" smtClean="0"/>
              <a:t>從中學</a:t>
            </a:r>
            <a:r>
              <a:rPr lang="zh-TW" altLang="en-US" dirty="0"/>
              <a:t>習</a:t>
            </a:r>
          </a:p>
        </p:txBody>
      </p:sp>
    </p:spTree>
    <p:extLst>
      <p:ext uri="{BB962C8B-B14F-4D97-AF65-F5344CB8AC3E}">
        <p14:creationId xmlns:p14="http://schemas.microsoft.com/office/powerpoint/2010/main" val="12208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7319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Friday-</a:t>
            </a:r>
            <a:r>
              <a:rPr lang="zh-TW" altLang="en-US" dirty="0" smtClean="0"/>
              <a:t>使用者訪談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39875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關鍵步驟，徵詢使用者的真實回饋，在尚未下定決心投入大量資源執行時，搶先了解目標顧客可能反應。</a:t>
            </a:r>
            <a:endParaRPr lang="en-US" altLang="zh-TW" sz="2400" dirty="0"/>
          </a:p>
          <a:p>
            <a:r>
              <a:rPr lang="zh-TW" altLang="en-US" sz="2400" dirty="0"/>
              <a:t>一位團隊成員擔任訪談者</a:t>
            </a:r>
            <a:r>
              <a:rPr lang="en-US" altLang="zh-TW" sz="2400" dirty="0"/>
              <a:t>(</a:t>
            </a:r>
            <a:r>
              <a:rPr lang="zh-TW" altLang="en-US" sz="2400" dirty="0"/>
              <a:t>關鍵人物</a:t>
            </a:r>
            <a:r>
              <a:rPr lang="en-US" altLang="zh-TW" sz="2400" dirty="0"/>
              <a:t>)</a:t>
            </a:r>
            <a:r>
              <a:rPr lang="zh-TW" altLang="en-US" sz="2400" dirty="0"/>
              <a:t>，其他團員觀察。</a:t>
            </a:r>
            <a:endParaRPr lang="en-US" altLang="zh-TW" sz="2400" dirty="0"/>
          </a:p>
          <a:p>
            <a:pPr lvl="1"/>
            <a:r>
              <a:rPr lang="zh-TW" altLang="en-US" sz="2000" dirty="0"/>
              <a:t>「你提供的意見，無所謂對錯。因為這</a:t>
            </a:r>
            <a:r>
              <a:rPr lang="zh-TW" altLang="en-US" sz="2000" dirty="0">
                <a:solidFill>
                  <a:srgbClr val="FF0000"/>
                </a:solidFill>
              </a:rPr>
              <a:t>原型不是我設計的</a:t>
            </a:r>
            <a:r>
              <a:rPr lang="zh-TW" altLang="en-US" sz="2000" dirty="0"/>
              <a:t>，你批評它不會讓我受傷，你稱讚它也不會讓我很開心。事實上，坦率、真誠的回饋對我們最有幫助。」</a:t>
            </a:r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1686642" y="3271106"/>
          <a:ext cx="6534150" cy="260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資料庫圖表 5"/>
          <p:cNvGraphicFramePr/>
          <p:nvPr>
            <p:extLst/>
          </p:nvPr>
        </p:nvGraphicFramePr>
        <p:xfrm>
          <a:off x="1686642" y="4724035"/>
          <a:ext cx="6534150" cy="260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480021" y="3616038"/>
            <a:ext cx="2270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</a:rPr>
              <a:t>五</a:t>
            </a:r>
            <a:r>
              <a:rPr lang="zh-TW" altLang="en-US" sz="6600" b="1" dirty="0">
                <a:solidFill>
                  <a:srgbClr val="FF0000"/>
                </a:solidFill>
              </a:rPr>
              <a:t>位</a:t>
            </a:r>
            <a:r>
              <a:rPr lang="en-US" altLang="zh-TW" sz="6600" b="1" dirty="0">
                <a:solidFill>
                  <a:srgbClr val="FF0000"/>
                </a:solidFill>
              </a:rPr>
              <a:t>?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68224" y="4724034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328898" y="5503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5">
                    <a:lumMod val="50000"/>
                  </a:schemeClr>
                </a:solidFill>
              </a:rPr>
              <a:t>邊際效用</a:t>
            </a:r>
            <a:r>
              <a:rPr lang="zh-TW" altLang="en-US" sz="2800" b="1" dirty="0">
                <a:solidFill>
                  <a:schemeClr val="accent5">
                    <a:lumMod val="50000"/>
                  </a:schemeClr>
                </a:solidFill>
              </a:rPr>
              <a:t>遞減</a:t>
            </a:r>
            <a:endParaRPr lang="en-US" altLang="zh-TW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7319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Friday-</a:t>
            </a:r>
            <a:r>
              <a:rPr lang="zh-TW" altLang="en-US" dirty="0" smtClean="0"/>
              <a:t>使用者訪談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398758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為什麼小</a:t>
            </a:r>
            <a:r>
              <a:rPr lang="zh-TW" altLang="en-US" dirty="0"/>
              <a:t>數據</a:t>
            </a:r>
            <a:r>
              <a:rPr lang="zh-TW" altLang="en-US" dirty="0" smtClean="0"/>
              <a:t>便足夠反映重要洞見？</a:t>
            </a:r>
            <a:endParaRPr lang="en-US" altLang="zh-TW" dirty="0" smtClean="0"/>
          </a:p>
          <a:p>
            <a:pPr lvl="1"/>
            <a:r>
              <a:rPr lang="zh-TW" altLang="en-US" sz="1800" dirty="0"/>
              <a:t>受訪者已經過篩選</a:t>
            </a:r>
            <a:endParaRPr lang="en-US" altLang="zh-TW" sz="1800" dirty="0"/>
          </a:p>
          <a:p>
            <a:pPr lvl="1"/>
            <a:r>
              <a:rPr lang="zh-TW" altLang="en-US" sz="1800" dirty="0"/>
              <a:t>一對一的受訪可更直接了解顧客想法</a:t>
            </a:r>
            <a:endParaRPr lang="en-US" altLang="zh-TW" sz="1800" dirty="0"/>
          </a:p>
          <a:p>
            <a:pPr lvl="1"/>
            <a:r>
              <a:rPr lang="zh-TW" altLang="en-US" sz="1800" dirty="0"/>
              <a:t>大量統計數據必須透過分析才能</a:t>
            </a:r>
            <a:r>
              <a:rPr lang="en-US" altLang="zh-TW" sz="1800" dirty="0"/>
              <a:t>“</a:t>
            </a:r>
            <a:r>
              <a:rPr lang="zh-TW" altLang="en-US" sz="1800" dirty="0"/>
              <a:t>猜測</a:t>
            </a:r>
            <a:r>
              <a:rPr lang="en-US" altLang="zh-TW" sz="1800" dirty="0"/>
              <a:t>”</a:t>
            </a:r>
            <a:r>
              <a:rPr lang="zh-TW" altLang="en-US" sz="1800" dirty="0"/>
              <a:t>顧客想法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3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7319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Friday-</a:t>
            </a:r>
            <a:r>
              <a:rPr lang="zh-TW" altLang="en-US" dirty="0" smtClean="0"/>
              <a:t>使用者訪談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398758"/>
            <a:ext cx="7886700" cy="545924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五幕式訪談</a:t>
            </a:r>
            <a:r>
              <a:rPr lang="en-US" altLang="zh-TW" dirty="0" smtClean="0"/>
              <a:t>the five-act interview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友善的歡迎受訪顧客，開個好頭 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chemeClr val="accent5"/>
                </a:solidFill>
              </a:rPr>
              <a:t>	</a:t>
            </a:r>
            <a:r>
              <a:rPr lang="zh-TW" altLang="en-US" sz="1800" dirty="0">
                <a:solidFill>
                  <a:schemeClr val="accent5"/>
                </a:solidFill>
              </a:rPr>
              <a:t>閒聊</a:t>
            </a:r>
            <a:endParaRPr lang="en-US" altLang="zh-TW" sz="1800" dirty="0">
              <a:solidFill>
                <a:schemeClr val="accent5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zh-TW" altLang="en-US" sz="1800" dirty="0"/>
              <a:t>藉</a:t>
            </a:r>
            <a:r>
              <a:rPr lang="zh-TW" altLang="en-US" sz="1800" dirty="0"/>
              <a:t>由連串的開放式、一般背景問題了解顧客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chemeClr val="accent5"/>
                </a:solidFill>
              </a:rPr>
              <a:t>	</a:t>
            </a:r>
            <a:r>
              <a:rPr lang="zh-TW" altLang="en-US" sz="1800" dirty="0">
                <a:solidFill>
                  <a:schemeClr val="accent5"/>
                </a:solidFill>
              </a:rPr>
              <a:t>閒聊興趣等漸漸切入到與原型相關問題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zh-TW" altLang="en-US" sz="1800" dirty="0"/>
              <a:t>介紹原型 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chemeClr val="accent5"/>
                </a:solidFill>
              </a:rPr>
              <a:t>	</a:t>
            </a:r>
            <a:r>
              <a:rPr lang="zh-TW" altLang="en-US" sz="1800" dirty="0">
                <a:solidFill>
                  <a:schemeClr val="accent5"/>
                </a:solidFill>
              </a:rPr>
              <a:t>接受</a:t>
            </a:r>
            <a:r>
              <a:rPr lang="zh-TW" altLang="en-US" sz="1800" dirty="0">
                <a:solidFill>
                  <a:schemeClr val="accent5"/>
                </a:solidFill>
              </a:rPr>
              <a:t>測試的是原型而非顧客</a:t>
            </a:r>
            <a:endParaRPr lang="en-US" altLang="zh-TW" sz="1800" dirty="0">
              <a:solidFill>
                <a:schemeClr val="accent5"/>
              </a:solidFill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zh-TW" altLang="en-US" sz="1800" dirty="0"/>
              <a:t>一些具體操作，藉此了解顧客對原型的反應 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>
                <a:solidFill>
                  <a:schemeClr val="accent5"/>
                </a:solidFill>
              </a:rPr>
              <a:t>讓顧客獨立自行</a:t>
            </a:r>
            <a:r>
              <a:rPr lang="zh-TW" altLang="en-US" sz="1800" dirty="0">
                <a:solidFill>
                  <a:schemeClr val="accent5"/>
                </a:solidFill>
              </a:rPr>
              <a:t>摸索 可給一點解釋</a:t>
            </a:r>
            <a:r>
              <a:rPr lang="en-US" altLang="zh-TW" sz="1800" dirty="0">
                <a:solidFill>
                  <a:schemeClr val="accent5"/>
                </a:solidFill>
              </a:rPr>
              <a:t>&amp;</a:t>
            </a:r>
            <a:r>
              <a:rPr lang="zh-TW" altLang="en-US" sz="1800" dirty="0">
                <a:solidFill>
                  <a:schemeClr val="accent5"/>
                </a:solidFill>
              </a:rPr>
              <a:t>指令</a:t>
            </a:r>
            <a:endParaRPr lang="en-US" altLang="zh-TW" sz="1800" dirty="0">
              <a:solidFill>
                <a:schemeClr val="accent5"/>
              </a:solidFill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zh-TW" altLang="en-US" sz="1800" dirty="0"/>
              <a:t>快速總結討論，藉此紀錄顧客的整體想法和印象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chemeClr val="accent5"/>
                </a:solidFill>
              </a:rPr>
              <a:t>	</a:t>
            </a:r>
            <a:r>
              <a:rPr lang="zh-TW" altLang="en-US" sz="1800" dirty="0">
                <a:solidFill>
                  <a:schemeClr val="accent5"/>
                </a:solidFill>
              </a:rPr>
              <a:t>採訪</a:t>
            </a:r>
            <a:r>
              <a:rPr lang="zh-TW" altLang="en-US" sz="1800" dirty="0">
                <a:solidFill>
                  <a:schemeClr val="accent5"/>
                </a:solidFill>
              </a:rPr>
              <a:t>者保持</a:t>
            </a:r>
            <a:r>
              <a:rPr lang="zh-TW" altLang="en-US" sz="1800" dirty="0">
                <a:solidFill>
                  <a:schemeClr val="accent5"/>
                </a:solidFill>
              </a:rPr>
              <a:t>中立</a:t>
            </a:r>
            <a:endParaRPr lang="en-US" altLang="zh-TW" sz="1800" dirty="0">
              <a:solidFill>
                <a:schemeClr val="accent5"/>
              </a:solidFill>
            </a:endParaRPr>
          </a:p>
          <a:p>
            <a:r>
              <a:rPr lang="zh-TW" altLang="en-US" dirty="0"/>
              <a:t>其他小</a:t>
            </a:r>
            <a:r>
              <a:rPr lang="zh-TW" altLang="en-US" dirty="0" smtClean="0"/>
              <a:t>技巧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做個好</a:t>
            </a:r>
            <a:r>
              <a:rPr lang="zh-TW" altLang="en-US" sz="1800" dirty="0"/>
              <a:t>主人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問開放式問題</a:t>
            </a:r>
            <a:r>
              <a:rPr lang="en-US" altLang="zh-TW" sz="1800" dirty="0"/>
              <a:t>(</a:t>
            </a:r>
            <a:r>
              <a:rPr lang="zh-TW" altLang="en-US" sz="1800" dirty="0"/>
              <a:t>避開引導</a:t>
            </a:r>
            <a:r>
              <a:rPr lang="en-US" altLang="zh-TW" sz="1800" dirty="0"/>
              <a:t>/</a:t>
            </a:r>
            <a:r>
              <a:rPr lang="zh-TW" altLang="en-US" sz="1800" dirty="0"/>
              <a:t>選擇式</a:t>
            </a:r>
            <a:r>
              <a:rPr lang="en-US" altLang="zh-TW" sz="1800" dirty="0"/>
              <a:t>/</a:t>
            </a:r>
            <a:r>
              <a:rPr lang="zh-TW" altLang="en-US" sz="1800" dirty="0"/>
              <a:t>是非題問題</a:t>
            </a:r>
            <a:r>
              <a:rPr lang="en-US" altLang="zh-TW" sz="1800" dirty="0"/>
              <a:t>)</a:t>
            </a:r>
            <a:r>
              <a:rPr lang="zh-TW" altLang="en-US" sz="1800" dirty="0"/>
              <a:t>、</a:t>
            </a:r>
            <a:r>
              <a:rPr lang="en-US" altLang="zh-TW" sz="1800" dirty="0"/>
              <a:t>5W1H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問不完整的問題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/>
              <a:t>好奇心 </a:t>
            </a:r>
            <a:r>
              <a:rPr lang="en-US" altLang="zh-TW" sz="1800" dirty="0"/>
              <a:t>(</a:t>
            </a:r>
            <a:r>
              <a:rPr lang="zh-TW" altLang="en-US" sz="1800" dirty="0"/>
              <a:t>週四以前為原型心態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45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73196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Friday-</a:t>
            </a:r>
            <a:r>
              <a:rPr lang="zh-TW" altLang="en-US" dirty="0" smtClean="0"/>
              <a:t>使用者訪談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398758"/>
            <a:ext cx="7886700" cy="545924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為什麼訪談要分成兩部分人？</a:t>
            </a:r>
            <a:endParaRPr lang="en-US" altLang="zh-TW" dirty="0" smtClean="0"/>
          </a:p>
          <a:p>
            <a:pPr lvl="1"/>
            <a:r>
              <a:rPr lang="zh-TW" altLang="en-US" sz="1800" dirty="0"/>
              <a:t>採訪者一邊訪問一邊做筆記不完整且效率不佳</a:t>
            </a:r>
            <a:endParaRPr lang="en-US" altLang="zh-TW" sz="1800" dirty="0"/>
          </a:p>
          <a:p>
            <a:pPr lvl="1"/>
            <a:r>
              <a:rPr lang="zh-TW" altLang="en-US" sz="1800" dirty="0"/>
              <a:t>禮拜五錄影後要禮拜一才看</a:t>
            </a:r>
            <a:endParaRPr lang="en-US" altLang="zh-TW" sz="1800" dirty="0"/>
          </a:p>
          <a:p>
            <a:pPr lvl="1"/>
            <a:r>
              <a:rPr lang="zh-TW" altLang="en-US" sz="1800" dirty="0"/>
              <a:t>整理內</a:t>
            </a:r>
            <a:r>
              <a:rPr lang="zh-TW" altLang="en-US" sz="1800" dirty="0"/>
              <a:t>化</a:t>
            </a:r>
            <a:r>
              <a:rPr lang="zh-TW" altLang="en-US" sz="1800" dirty="0"/>
              <a:t>後再向團隊報告已經禮拜三</a:t>
            </a:r>
            <a:endParaRPr lang="en-US" altLang="zh-TW" sz="1800" dirty="0"/>
          </a:p>
          <a:p>
            <a:pPr lvl="1"/>
            <a:r>
              <a:rPr lang="zh-TW" altLang="en-US" sz="1800" dirty="0"/>
              <a:t>短期記憶效果不佳</a:t>
            </a:r>
            <a:endParaRPr lang="en-US" altLang="zh-TW" sz="1800" dirty="0"/>
          </a:p>
          <a:p>
            <a:r>
              <a:rPr lang="zh-TW" altLang="en-US" sz="2200" dirty="0"/>
              <a:t>方式</a:t>
            </a:r>
            <a:endParaRPr lang="en-US" altLang="zh-TW" sz="2200" dirty="0"/>
          </a:p>
          <a:p>
            <a:pPr lvl="1"/>
            <a:r>
              <a:rPr lang="zh-TW" altLang="en-US" sz="1800" dirty="0"/>
              <a:t>集體做訪談筆記 </a:t>
            </a:r>
            <a:r>
              <a:rPr lang="en-US" altLang="zh-TW" sz="1800" dirty="0"/>
              <a:t>(</a:t>
            </a:r>
            <a:r>
              <a:rPr lang="zh-TW" altLang="en-US" sz="1800" dirty="0"/>
              <a:t>便利貼</a:t>
            </a:r>
            <a:r>
              <a:rPr lang="en-US" altLang="zh-TW" sz="1800" dirty="0"/>
              <a:t>+</a:t>
            </a:r>
            <a:r>
              <a:rPr lang="zh-TW" altLang="en-US" sz="1800" dirty="0"/>
              <a:t>白板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尋找型態</a:t>
            </a:r>
            <a:endParaRPr lang="en-US" altLang="zh-TW" sz="1800" dirty="0"/>
          </a:p>
          <a:p>
            <a:pPr lvl="1"/>
            <a:r>
              <a:rPr lang="zh-TW" altLang="en-US" sz="1800" dirty="0"/>
              <a:t>每次都是</a:t>
            </a:r>
            <a:r>
              <a:rPr lang="zh-TW" altLang="en-US" sz="1800" dirty="0"/>
              <a:t>贏家 </a:t>
            </a:r>
            <a:r>
              <a:rPr lang="en-US" altLang="zh-TW" sz="1800" dirty="0"/>
              <a:t>(</a:t>
            </a:r>
            <a:r>
              <a:rPr lang="zh-TW" altLang="en-US" sz="1800" dirty="0"/>
              <a:t>不可行</a:t>
            </a:r>
            <a:r>
              <a:rPr lang="en-US" altLang="zh-TW" sz="1800" dirty="0"/>
              <a:t>or</a:t>
            </a:r>
            <a:r>
              <a:rPr lang="zh-TW" altLang="en-US" sz="1800" dirty="0"/>
              <a:t>有瑕疵的成功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為人服務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2041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/>
          </p:nvPr>
        </p:nvGraphicFramePr>
        <p:xfrm>
          <a:off x="0" y="105508"/>
          <a:ext cx="12192000" cy="674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7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583224" y="1055077"/>
          <a:ext cx="11057792" cy="567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16099" y="15826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對應創業家急速鍛造</a:t>
            </a:r>
            <a:r>
              <a:rPr lang="zh-TW" altLang="en-US" sz="4000" dirty="0"/>
              <a:t>研</a:t>
            </a:r>
            <a:r>
              <a:rPr lang="zh-TW" altLang="en-US" sz="4000" dirty="0" smtClean="0"/>
              <a:t>修班三大項目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08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對三大項目的準備確保之後的流程不須分心，提高</a:t>
            </a:r>
            <a:r>
              <a:rPr lang="en-US" altLang="zh-TW" dirty="0" smtClean="0"/>
              <a:t>sprint</a:t>
            </a:r>
            <a:r>
              <a:rPr lang="zh-TW" altLang="en-US" dirty="0" smtClean="0"/>
              <a:t>的決策品質，準確解決當前痛點。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Monday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0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 at the end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以終為始，解決正確問題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釐清一些基本情況，並訂定長期目標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目標簡化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轉換心態，樂觀</a:t>
            </a:r>
            <a:r>
              <a:rPr kumimoji="1" lang="en-US" altLang="zh-TW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kumimoji="1" lang="en-US" altLang="zh-TW" dirty="0" smtClean="0">
                <a:latin typeface="Kaiti TC" charset="-120"/>
                <a:ea typeface="Kaiti TC" charset="-120"/>
                <a:cs typeface="Kaiti TC" charset="-120"/>
              </a:rPr>
              <a:t>to 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悲觀</a:t>
            </a:r>
            <a:endParaRPr kumimoji="1" lang="en-US" altLang="zh-TW" dirty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Ø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完美的未來＆一場災難</a:t>
            </a:r>
            <a:endParaRPr kumimoji="1" lang="zh-TW" altLang="en-US" dirty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96" y="3092116"/>
            <a:ext cx="6486611" cy="37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7628" y="997722"/>
            <a:ext cx="10515600" cy="4351338"/>
          </a:xfrm>
        </p:spPr>
        <p:txBody>
          <a:bodyPr/>
          <a:lstStyle/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列出衝刺計畫的問題</a:t>
            </a:r>
            <a:r>
              <a:rPr kumimoji="1" lang="is-IS" altLang="zh-TW" dirty="0" smtClean="0">
                <a:latin typeface="Kaiti TC" charset="-120"/>
                <a:ea typeface="Kaiti TC" charset="-120"/>
                <a:cs typeface="Kaiti TC" charset="-120"/>
              </a:rPr>
              <a:t>→</a:t>
            </a: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方式敘述假設和障礙轉化成問題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示意圖：顯示經過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ü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列出重要角色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ü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寫下結局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ü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文字和箭頭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ü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簡單為上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ü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尋求協助</a:t>
            </a:r>
            <a:endParaRPr kumimoji="1" lang="en-US" altLang="zh-TW" dirty="0">
              <a:latin typeface="Kaiti TC" charset="-120"/>
              <a:ea typeface="Kaiti TC" charset="-120"/>
              <a:cs typeface="Kaiti TC" charset="-120"/>
            </a:endParaRPr>
          </a:p>
          <a:p>
            <a:pPr marL="457200" lvl="1" indent="0">
              <a:buNone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（詢問團隊成員）</a:t>
            </a:r>
            <a:endParaRPr kumimoji="1" lang="en-US" altLang="zh-TW" dirty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Arial" charset="0"/>
              <a:buChar char="•"/>
            </a:pP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8" y="2502586"/>
            <a:ext cx="6426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1130" y="1010079"/>
            <a:ext cx="10515600" cy="4351338"/>
          </a:xfrm>
        </p:spPr>
        <p:txBody>
          <a:bodyPr/>
          <a:lstStyle/>
          <a:p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請教專家：逐一訪問某方面的專家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>
              <a:buFont typeface="Wingdings" charset="2"/>
              <a:buChar char="Ø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其中有四個領域至少訪問一個專家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策略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顧客的意見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事物的運作方式</a:t>
            </a:r>
            <a:endParaRPr kumimoji="1" lang="en-US" altLang="zh-TW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>
              <a:buFont typeface="Wingdings" charset="2"/>
              <a:buChar char="u"/>
            </a:pPr>
            <a:r>
              <a:rPr kumimoji="1" lang="zh-TW" altLang="en-US" dirty="0" smtClean="0">
                <a:latin typeface="Kaiti TC" charset="-120"/>
                <a:ea typeface="Kaiti TC" charset="-120"/>
                <a:cs typeface="Kaiti TC" charset="-120"/>
              </a:rPr>
              <a:t>之前的努力</a:t>
            </a:r>
            <a:endParaRPr kumimoji="1" lang="en-US" altLang="zh-TW" dirty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33" y="2520778"/>
            <a:ext cx="6388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1387</Words>
  <Application>Microsoft Macintosh PowerPoint</Application>
  <PresentationFormat>寬螢幕</PresentationFormat>
  <Paragraphs>187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Calibri</vt:lpstr>
      <vt:lpstr>Calibri Light</vt:lpstr>
      <vt:lpstr>Herculanum</vt:lpstr>
      <vt:lpstr>Kaiti TC</vt:lpstr>
      <vt:lpstr>Times New Roman</vt:lpstr>
      <vt:lpstr>Wingdings</vt:lpstr>
      <vt:lpstr>微軟正黑體</vt:lpstr>
      <vt:lpstr>新細明體</vt:lpstr>
      <vt:lpstr>標楷體</vt:lpstr>
      <vt:lpstr>Arial</vt:lpstr>
      <vt:lpstr>Office 佈景主題</vt:lpstr>
      <vt:lpstr>Sprint衝刺計畫</vt:lpstr>
      <vt:lpstr>PowerPoint 簡報</vt:lpstr>
      <vt:lpstr>PowerPoint 簡報</vt:lpstr>
      <vt:lpstr>PowerPoint 簡報</vt:lpstr>
      <vt:lpstr>總結</vt:lpstr>
      <vt:lpstr>Monday</vt:lpstr>
      <vt:lpstr>Start at the end</vt:lpstr>
      <vt:lpstr>PowerPoint 簡報</vt:lpstr>
      <vt:lpstr>PowerPoint 簡報</vt:lpstr>
      <vt:lpstr>HMW(How Might We?)</vt:lpstr>
      <vt:lpstr>PowerPoint 簡報</vt:lpstr>
      <vt:lpstr>PowerPoint 簡報</vt:lpstr>
      <vt:lpstr>PowerPoint 簡報</vt:lpstr>
      <vt:lpstr>PowerPoint 簡報</vt:lpstr>
      <vt:lpstr>SPRINT衝刺計畫：星期二…..發想點子</vt:lpstr>
      <vt:lpstr>google創投認證 Sprint衝刺計畫</vt:lpstr>
      <vt:lpstr>PowerPoint 簡報</vt:lpstr>
      <vt:lpstr>Thursday X Prototype</vt:lpstr>
      <vt:lpstr>Thursday X Prototype</vt:lpstr>
      <vt:lpstr>AGENDA</vt:lpstr>
      <vt:lpstr>Friday-使用者訪談</vt:lpstr>
      <vt:lpstr>Friday-使用者訪談</vt:lpstr>
      <vt:lpstr>Friday-使用者訪談</vt:lpstr>
      <vt:lpstr>Friday-使用者訪談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</dc:title>
  <dc:creator>Microsoft Office 使用者</dc:creator>
  <cp:lastModifiedBy>Microsoft Office 使用者</cp:lastModifiedBy>
  <cp:revision>9</cp:revision>
  <dcterms:created xsi:type="dcterms:W3CDTF">2017-08-02T01:16:26Z</dcterms:created>
  <dcterms:modified xsi:type="dcterms:W3CDTF">2017-08-02T08:51:31Z</dcterms:modified>
</cp:coreProperties>
</file>