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304" r:id="rId2"/>
    <p:sldId id="318" r:id="rId3"/>
    <p:sldId id="316" r:id="rId4"/>
    <p:sldId id="323" r:id="rId5"/>
    <p:sldId id="324" r:id="rId6"/>
    <p:sldId id="325" r:id="rId7"/>
    <p:sldId id="321" r:id="rId8"/>
    <p:sldId id="327" r:id="rId9"/>
    <p:sldId id="308" r:id="rId10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C00"/>
    <a:srgbClr val="D5B55A"/>
    <a:srgbClr val="E2C044"/>
    <a:srgbClr val="F1F3F2"/>
    <a:srgbClr val="1E1E1E"/>
    <a:srgbClr val="282828"/>
    <a:srgbClr val="000000"/>
    <a:srgbClr val="DBB76C"/>
    <a:srgbClr val="D6AC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0"/>
    <p:restoredTop sz="94676"/>
  </p:normalViewPr>
  <p:slideViewPr>
    <p:cSldViewPr snapToGrid="0">
      <p:cViewPr>
        <p:scale>
          <a:sx n="127" d="100"/>
          <a:sy n="127" d="100"/>
        </p:scale>
        <p:origin x="144" y="304"/>
      </p:cViewPr>
      <p:guideLst>
        <p:guide orient="horz" pos="1597"/>
        <p:guide pos="2880"/>
        <p:guide pos="249"/>
      </p:guideLst>
    </p:cSldViewPr>
  </p:slideViewPr>
  <p:outlineViewPr>
    <p:cViewPr>
      <p:scale>
        <a:sx n="33" d="100"/>
        <a:sy n="33" d="100"/>
      </p:scale>
      <p:origin x="0" y="-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F6222-585D-F844-8D2B-B48F1C5C99D0}" type="datetimeFigureOut">
              <a:rPr lang="en-US" smtClean="0"/>
              <a:pPr/>
              <a:t>8/11/17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55017-8F17-8C4B-BBBD-30F3B1AEEB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58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0F9FB-5080-5E4B-80A0-21AAAFB12036}" type="datetimeFigureOut">
              <a:rPr lang="zh-CN" altLang="en-US"/>
              <a:pPr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63926-8B7B-9E4C-8036-75803AD373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4266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39F2A-8141-9E41-93F6-66191A7DD2D3}" type="datetimeFigureOut">
              <a:rPr lang="zh-CN" altLang="en-US"/>
              <a:pPr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1667C-6955-1241-8232-7F00D32704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9437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73D9F-E9B3-2F4C-9816-23AF2F204DDC}" type="datetimeFigureOut">
              <a:rPr lang="zh-CN" altLang="en-US"/>
              <a:pPr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FB26-779C-254F-A35B-C2D358BB68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089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F6407-BF86-914C-ADA6-16EAE3B57F00}" type="datetimeFigureOut">
              <a:rPr lang="zh-CN" altLang="en-US"/>
              <a:pPr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3109C-6DEC-1B4E-A9EC-2BED687ABA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4313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CB646-4F3B-BA4B-ACCA-2AD81AF17150}" type="datetimeFigureOut">
              <a:rPr lang="zh-CN" altLang="en-US"/>
              <a:pPr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3C23-C7CA-5848-BF31-5BC07CB107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605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BB42B-5DD5-B04D-9C31-91A4B3359D27}" type="datetimeFigureOut">
              <a:rPr lang="zh-CN" altLang="en-US"/>
              <a:pPr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D9727-0A36-8741-802D-DB2C92108A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8505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91C22-BD40-AD4C-AA2D-908C13CBD97F}" type="datetimeFigureOut">
              <a:rPr lang="zh-CN" altLang="en-US"/>
              <a:pPr/>
              <a:t>2017/8/11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AD401-CC71-5941-B63D-E2913BDC47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9662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A406C-4124-A44B-AAB3-E28B03A55918}" type="datetimeFigureOut">
              <a:rPr lang="zh-CN" altLang="en-US"/>
              <a:pPr/>
              <a:t>2017/8/11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77411-E3A7-4949-9160-86583D5C28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993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74CD15-5E46-464B-8D08-BFA93B2436DD}" type="datetimeFigureOut">
              <a:rPr lang="zh-CN" altLang="en-US"/>
              <a:pPr/>
              <a:t>2017/8/11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79E91-A5D9-F049-B91F-872102AD45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9858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6CCF-1E31-7A43-A4B1-334391A24759}" type="datetimeFigureOut">
              <a:rPr lang="zh-CN" altLang="en-US"/>
              <a:pPr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1A30-ACBE-8C4C-8C53-C828949FD7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7887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1256-3E51-E542-9EAF-8455297457F0}" type="datetimeFigureOut">
              <a:rPr lang="zh-CN" altLang="en-US"/>
              <a:pPr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76F11-04D5-644B-A761-9B22BD8E4D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7817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单击此处编辑母版文本样式</a:t>
            </a:r>
          </a:p>
          <a:p>
            <a:pPr lvl="1"/>
            <a:r>
              <a:rPr lang="zh-CN" altLang="x-none"/>
              <a:t>第二级</a:t>
            </a:r>
          </a:p>
          <a:p>
            <a:pPr lvl="2"/>
            <a:r>
              <a:rPr lang="zh-CN" altLang="x-none"/>
              <a:t>第三级</a:t>
            </a:r>
          </a:p>
          <a:p>
            <a:pPr lvl="3"/>
            <a:r>
              <a:rPr lang="zh-CN" altLang="x-none"/>
              <a:t>第四级</a:t>
            </a:r>
          </a:p>
          <a:p>
            <a:pPr lvl="4"/>
            <a:r>
              <a:rPr lang="zh-CN" altLang="x-none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008DD98-D290-1944-9E3C-A008DC37D5BB}" type="datetimeFigureOut">
              <a:rPr lang="zh-CN" altLang="en-US"/>
              <a:pPr/>
              <a:t>2017/8/11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1C18775-D15C-044F-8D9C-CDF14856119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slow">
    <p:wipe/>
  </p:transition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52600"/>
            <a:ext cx="7886700" cy="1130300"/>
          </a:xfrm>
        </p:spPr>
        <p:txBody>
          <a:bodyPr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游吧 </a:t>
            </a:r>
            <a:r>
              <a:rPr lang="en-US" altLang="zh-CN" b="1" dirty="0" err="1" smtClean="0">
                <a:solidFill>
                  <a:schemeClr val="bg1"/>
                </a:solidFill>
              </a:rPr>
              <a:t>YouBar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98800"/>
            <a:ext cx="7886700" cy="1125538"/>
          </a:xfrm>
        </p:spPr>
        <p:txBody>
          <a:bodyPr/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</a:rPr>
              <a:t>旅游组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070100" y="2921000"/>
            <a:ext cx="51054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7B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313714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4642340" y="793816"/>
            <a:ext cx="3016180" cy="1386673"/>
          </a:xfrm>
          <a:prstGeom prst="roundRect">
            <a:avLst/>
          </a:prstGeom>
          <a:solidFill>
            <a:srgbClr val="F7BC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4000" dirty="0" smtClean="0"/>
              <a:t>GitHub</a:t>
            </a:r>
            <a:endParaRPr lang="en-US" altLang="zh-CN" sz="4000" dirty="0"/>
          </a:p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zh-CN" altLang="en-US" sz="4000" dirty="0" smtClean="0"/>
              <a:t>使用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1294565" y="2473565"/>
            <a:ext cx="3016180" cy="1386673"/>
          </a:xfrm>
          <a:prstGeom prst="roundRect">
            <a:avLst/>
          </a:prstGeom>
          <a:solidFill>
            <a:srgbClr val="F7BC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charset="-122"/>
              </a:rPr>
              <a:t>Wiki</a:t>
            </a:r>
            <a:r>
              <a:rPr kumimoji="0" lang="zh-CN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charset="-122"/>
              </a:rPr>
              <a:t> </a:t>
            </a:r>
            <a:endParaRPr kumimoji="0" lang="en-US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charset="-122"/>
              </a:rPr>
              <a:t>更新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642340" y="2473565"/>
            <a:ext cx="3016180" cy="1386673"/>
          </a:xfrm>
          <a:prstGeom prst="roundRect">
            <a:avLst/>
          </a:prstGeom>
          <a:solidFill>
            <a:srgbClr val="F7BC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charset="-122"/>
              </a:rPr>
              <a:t>Worktile</a:t>
            </a:r>
            <a:endParaRPr kumimoji="0" lang="en-US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charset="-122"/>
              </a:rPr>
              <a:t>进度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294565" y="793817"/>
            <a:ext cx="3016180" cy="1386673"/>
          </a:xfrm>
          <a:prstGeom prst="roundRect">
            <a:avLst/>
          </a:prstGeom>
          <a:solidFill>
            <a:srgbClr val="F7BC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charset="-122"/>
              </a:rPr>
              <a:t>产业分析</a:t>
            </a:r>
            <a:endParaRPr kumimoji="0" lang="en-US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charset="-122"/>
              </a:rPr>
              <a:t>报告进度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67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606" y="356123"/>
            <a:ext cx="3868737" cy="619124"/>
          </a:xfrm>
        </p:spPr>
        <p:txBody>
          <a:bodyPr/>
          <a:lstStyle/>
          <a:p>
            <a:pPr algn="ctr"/>
            <a:r>
              <a:rPr lang="zh-CN" altLang="en-US" sz="3600" dirty="0" smtClean="0">
                <a:solidFill>
                  <a:srgbClr val="F7BC00"/>
                </a:solidFill>
              </a:rPr>
              <a:t>产业分析报告进度</a:t>
            </a:r>
            <a:endParaRPr lang="en-US" sz="3600" dirty="0">
              <a:solidFill>
                <a:srgbClr val="F7BC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12800" y="2321711"/>
            <a:ext cx="432079" cy="432079"/>
            <a:chOff x="793820" y="2401557"/>
            <a:chExt cx="432079" cy="432079"/>
          </a:xfrm>
        </p:grpSpPr>
        <p:sp>
          <p:nvSpPr>
            <p:cNvPr id="8" name="Oval 7"/>
            <p:cNvSpPr/>
            <p:nvPr/>
          </p:nvSpPr>
          <p:spPr bwMode="auto">
            <a:xfrm>
              <a:off x="793820" y="2401557"/>
              <a:ext cx="432079" cy="432079"/>
            </a:xfrm>
            <a:prstGeom prst="ellipse">
              <a:avLst/>
            </a:prstGeom>
            <a:noFill/>
            <a:ln w="76200" cap="flat" cmpd="sng" algn="ctr">
              <a:solidFill>
                <a:srgbClr val="F7BC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charset="-122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869183" y="2476920"/>
              <a:ext cx="276329" cy="276329"/>
            </a:xfrm>
            <a:prstGeom prst="ellipse">
              <a:avLst/>
            </a:prstGeom>
            <a:solidFill>
              <a:srgbClr val="F7BC00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34380" y="2324224"/>
            <a:ext cx="432079" cy="432079"/>
            <a:chOff x="793820" y="2401557"/>
            <a:chExt cx="432079" cy="432079"/>
          </a:xfrm>
        </p:grpSpPr>
        <p:sp>
          <p:nvSpPr>
            <p:cNvPr id="14" name="Oval 13"/>
            <p:cNvSpPr/>
            <p:nvPr/>
          </p:nvSpPr>
          <p:spPr bwMode="auto">
            <a:xfrm>
              <a:off x="793820" y="2401557"/>
              <a:ext cx="432079" cy="432079"/>
            </a:xfrm>
            <a:prstGeom prst="ellipse">
              <a:avLst/>
            </a:prstGeom>
            <a:noFill/>
            <a:ln w="76200" cap="flat" cmpd="sng" algn="ctr">
              <a:solidFill>
                <a:srgbClr val="F7BC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charset="-122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869183" y="2476920"/>
              <a:ext cx="276329" cy="276329"/>
            </a:xfrm>
            <a:prstGeom prst="ellipse">
              <a:avLst/>
            </a:prstGeom>
            <a:solidFill>
              <a:srgbClr val="F7BC00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64552" y="3225522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</a:rPr>
              <a:t>确定大纲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86132" y="3225522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</a:rPr>
              <a:t>筛选咨询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69901" y="3225522"/>
            <a:ext cx="15343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</a:rPr>
              <a:t>完成 </a:t>
            </a:r>
            <a:r>
              <a:rPr lang="en-US" altLang="zh-CN" sz="3000" b="1" dirty="0" smtClean="0">
                <a:solidFill>
                  <a:schemeClr val="bg1"/>
                </a:solidFill>
              </a:rPr>
              <a:t>1.0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54383" y="3225522"/>
            <a:ext cx="6783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solidFill>
                  <a:schemeClr val="bg1"/>
                </a:solidFill>
              </a:rPr>
              <a:t>2.0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5746" y="3225522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</a:rPr>
              <a:t>最终版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355960" y="2319198"/>
            <a:ext cx="432079" cy="432079"/>
          </a:xfrm>
          <a:prstGeom prst="ellipse">
            <a:avLst/>
          </a:prstGeom>
          <a:noFill/>
          <a:ln w="76200" cap="flat" cmpd="sng" algn="ctr">
            <a:solidFill>
              <a:srgbClr val="F7B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977540" y="2319198"/>
            <a:ext cx="432079" cy="432079"/>
          </a:xfrm>
          <a:prstGeom prst="ellipse">
            <a:avLst/>
          </a:prstGeom>
          <a:noFill/>
          <a:ln w="76200" cap="flat" cmpd="sng" algn="ctr">
            <a:solidFill>
              <a:srgbClr val="F7B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7599121" y="2319198"/>
            <a:ext cx="432079" cy="432079"/>
          </a:xfrm>
          <a:prstGeom prst="ellipse">
            <a:avLst/>
          </a:prstGeom>
          <a:noFill/>
          <a:ln w="76200" cap="flat" cmpd="sng" algn="ctr">
            <a:solidFill>
              <a:srgbClr val="F7B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cxnSp>
        <p:nvCxnSpPr>
          <p:cNvPr id="28" name="Straight Connector 27"/>
          <p:cNvCxnSpPr>
            <a:stCxn id="8" idx="6"/>
            <a:endCxn id="14" idx="2"/>
          </p:cNvCxnSpPr>
          <p:nvPr/>
        </p:nvCxnSpPr>
        <p:spPr bwMode="auto">
          <a:xfrm>
            <a:off x="1544879" y="2537751"/>
            <a:ext cx="1189501" cy="251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7B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3161435" y="2535238"/>
            <a:ext cx="1189501" cy="251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7B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>
            <a:off x="4788039" y="2532724"/>
            <a:ext cx="1189501" cy="251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7B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>
            <a:off x="6433343" y="2530211"/>
            <a:ext cx="1189501" cy="251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7B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415008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606" y="356123"/>
            <a:ext cx="3868737" cy="619124"/>
          </a:xfrm>
        </p:spPr>
        <p:txBody>
          <a:bodyPr/>
          <a:lstStyle/>
          <a:p>
            <a:pPr algn="ctr"/>
            <a:r>
              <a:rPr lang="en-US" altLang="zh-CN" sz="3600" dirty="0" smtClean="0">
                <a:solidFill>
                  <a:srgbClr val="F7BC00"/>
                </a:solidFill>
              </a:rPr>
              <a:t>Wiki</a:t>
            </a:r>
            <a:r>
              <a:rPr lang="zh-CN" altLang="en-US" sz="3600" dirty="0" smtClean="0">
                <a:solidFill>
                  <a:srgbClr val="F7BC00"/>
                </a:solidFill>
              </a:rPr>
              <a:t> 更新</a:t>
            </a:r>
            <a:endParaRPr lang="en-US" sz="3600" dirty="0">
              <a:solidFill>
                <a:srgbClr val="F7BC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31" y="975247"/>
            <a:ext cx="5022937" cy="38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714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606" y="356123"/>
            <a:ext cx="3868737" cy="619124"/>
          </a:xfrm>
        </p:spPr>
        <p:txBody>
          <a:bodyPr/>
          <a:lstStyle/>
          <a:p>
            <a:pPr algn="ctr"/>
            <a:r>
              <a:rPr lang="en-US" altLang="zh-CN" sz="3600" dirty="0" smtClean="0">
                <a:solidFill>
                  <a:srgbClr val="F7BC00"/>
                </a:solidFill>
              </a:rPr>
              <a:t>GitHub</a:t>
            </a:r>
            <a:r>
              <a:rPr lang="zh-CN" altLang="en-US" sz="3600" dirty="0" smtClean="0">
                <a:solidFill>
                  <a:srgbClr val="F7BC00"/>
                </a:solidFill>
              </a:rPr>
              <a:t> 使用</a:t>
            </a:r>
            <a:endParaRPr lang="en-US" sz="3600" dirty="0">
              <a:solidFill>
                <a:srgbClr val="F7BC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1" y="783772"/>
            <a:ext cx="4231830" cy="46234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6187" y="3084844"/>
            <a:ext cx="3034601" cy="19393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5295481" y="975247"/>
            <a:ext cx="3476729" cy="4048929"/>
          </a:xfrm>
          <a:prstGeom prst="rect">
            <a:avLst/>
          </a:prstGeom>
          <a:noFill/>
          <a:ln w="76200" cap="flat" cmpd="sng" algn="ctr">
            <a:solidFill>
              <a:srgbClr val="F7B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59981" y="2389044"/>
            <a:ext cx="3147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Gill Sans Ultra Bold" charset="0"/>
                <a:ea typeface="Gill Sans Ultra Bold" charset="0"/>
                <a:cs typeface="Gill Sans Ultra Bold" charset="0"/>
              </a:rPr>
              <a:t>33</a:t>
            </a:r>
            <a:r>
              <a:rPr lang="zh-CN" altLang="en-US" sz="2000" dirty="0" smtClean="0">
                <a:solidFill>
                  <a:schemeClr val="bg1"/>
                </a:solidFill>
                <a:latin typeface="Gill Sans Ultra Bold" charset="0"/>
                <a:ea typeface="Gill Sans Ultra Bold" charset="0"/>
                <a:cs typeface="Gill Sans Ultra Bold" charset="0"/>
              </a:rPr>
              <a:t> 篇</a:t>
            </a:r>
            <a:r>
              <a:rPr lang="zh-CN" altLang="en-US" sz="2000" dirty="0" smtClean="0">
                <a:solidFill>
                  <a:schemeClr val="bg1"/>
                </a:solidFill>
                <a:latin typeface="Gill Sans Ultra Bold" charset="0"/>
                <a:ea typeface="Gill Sans Ultra Bold" charset="0"/>
                <a:cs typeface="Gill Sans Ultra Bold" charset="0"/>
              </a:rPr>
              <a:t>的</a:t>
            </a:r>
            <a:r>
              <a:rPr lang="zh-CN" altLang="en-US" sz="2000" dirty="0" smtClean="0">
                <a:solidFill>
                  <a:schemeClr val="bg1"/>
                </a:solidFill>
                <a:latin typeface="Gill Sans Ultra Bold" charset="0"/>
                <a:ea typeface="Gill Sans Ultra Bold" charset="0"/>
                <a:cs typeface="Gill Sans Ultra Bold" charset="0"/>
              </a:rPr>
              <a:t>文献</a:t>
            </a:r>
            <a:endParaRPr lang="en-US" altLang="zh-CN" sz="2000" dirty="0" smtClean="0">
              <a:solidFill>
                <a:schemeClr val="bg1"/>
              </a:solidFill>
              <a:latin typeface="Gill Sans Ultra Bold" charset="0"/>
              <a:ea typeface="Gill Sans Ultra Bold" charset="0"/>
              <a:cs typeface="Gill Sans Ultra Bold" charset="0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Gill Sans Ultra Bold" charset="0"/>
                <a:ea typeface="Gill Sans Ultra Bold" charset="0"/>
                <a:cs typeface="Gill Sans Ultra Bold" charset="0"/>
              </a:rPr>
              <a:t>5</a:t>
            </a:r>
            <a:r>
              <a:rPr lang="zh-CN" altLang="en-US" sz="2000" dirty="0" smtClean="0">
                <a:solidFill>
                  <a:schemeClr val="bg1"/>
                </a:solidFill>
                <a:latin typeface="Gill Sans Ultra Bold" charset="0"/>
                <a:ea typeface="Gill Sans Ultra Bold" charset="0"/>
                <a:cs typeface="Gill Sans Ultra Bold" charset="0"/>
              </a:rPr>
              <a:t> 个晨间报告</a:t>
            </a:r>
            <a:endParaRPr lang="en-US" sz="2000" dirty="0">
              <a:solidFill>
                <a:schemeClr val="bg1"/>
              </a:solidFill>
              <a:latin typeface="Gill Sans Ultra Bold" charset="0"/>
              <a:ea typeface="Gill Sans Ultra Bold" charset="0"/>
              <a:cs typeface="Gill Sans Ul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880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606" y="356123"/>
            <a:ext cx="3868737" cy="619124"/>
          </a:xfrm>
        </p:spPr>
        <p:txBody>
          <a:bodyPr/>
          <a:lstStyle/>
          <a:p>
            <a:pPr algn="ctr"/>
            <a:r>
              <a:rPr lang="en-US" altLang="zh-CN" sz="3600" dirty="0" smtClean="0">
                <a:solidFill>
                  <a:srgbClr val="F7BC00"/>
                </a:solidFill>
              </a:rPr>
              <a:t>Google Drive</a:t>
            </a:r>
            <a:r>
              <a:rPr lang="zh-CN" altLang="en-US" sz="3600" dirty="0" smtClean="0">
                <a:solidFill>
                  <a:srgbClr val="F7BC00"/>
                </a:solidFill>
              </a:rPr>
              <a:t>使用</a:t>
            </a:r>
            <a:endParaRPr lang="en-US" sz="3600" dirty="0">
              <a:solidFill>
                <a:srgbClr val="F7BC0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33343" y="975247"/>
            <a:ext cx="2338867" cy="4048929"/>
          </a:xfrm>
          <a:prstGeom prst="rect">
            <a:avLst/>
          </a:prstGeom>
          <a:noFill/>
          <a:ln w="76200" cap="flat" cmpd="sng" algn="ctr">
            <a:solidFill>
              <a:srgbClr val="F7B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71621" y="2389044"/>
            <a:ext cx="2036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Gill Sans Ultra Bold" charset="0"/>
                <a:ea typeface="Gill Sans Ultra Bold" charset="0"/>
                <a:cs typeface="Gill Sans Ultra Bold" charset="0"/>
              </a:rPr>
              <a:t>4 </a:t>
            </a:r>
            <a:r>
              <a:rPr lang="zh-CN" altLang="en-US" sz="2000" dirty="0" smtClean="0">
                <a:solidFill>
                  <a:schemeClr val="bg1"/>
                </a:solidFill>
                <a:latin typeface="Gill Sans Ultra Bold" charset="0"/>
                <a:ea typeface="Gill Sans Ultra Bold" charset="0"/>
                <a:cs typeface="Gill Sans Ultra Bold" charset="0"/>
              </a:rPr>
              <a:t>个模块</a:t>
            </a:r>
            <a:endParaRPr lang="en-US" altLang="zh-CN" sz="2000" dirty="0" smtClean="0">
              <a:solidFill>
                <a:schemeClr val="bg1"/>
              </a:solidFill>
              <a:latin typeface="Gill Sans Ultra Bold" charset="0"/>
              <a:ea typeface="Gill Sans Ultra Bold" charset="0"/>
              <a:cs typeface="Gill Sans Ultra Bold" charset="0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Gill Sans Ultra Bold" charset="0"/>
                <a:ea typeface="Gill Sans Ultra Bold" charset="0"/>
                <a:cs typeface="Gill Sans Ultra Bold" charset="0"/>
              </a:rPr>
              <a:t>20</a:t>
            </a:r>
            <a:r>
              <a:rPr lang="zh-CN" altLang="en-US" sz="2000" dirty="0" smtClean="0">
                <a:solidFill>
                  <a:schemeClr val="bg1"/>
                </a:solidFill>
                <a:latin typeface="Gill Sans Ultra Bold" charset="0"/>
                <a:ea typeface="Gill Sans Ultra Bold" charset="0"/>
                <a:cs typeface="Gill Sans Ultra Bold" charset="0"/>
              </a:rPr>
              <a:t> 篇</a:t>
            </a:r>
            <a:r>
              <a:rPr lang="zh-CN" altLang="en-US" sz="2000" dirty="0" smtClean="0">
                <a:solidFill>
                  <a:schemeClr val="bg1"/>
                </a:solidFill>
                <a:latin typeface="Gill Sans Ultra Bold" charset="0"/>
                <a:ea typeface="Gill Sans Ultra Bold" charset="0"/>
                <a:cs typeface="Gill Sans Ultra Bold" charset="0"/>
              </a:rPr>
              <a:t>文献</a:t>
            </a:r>
            <a:endParaRPr lang="en-US" altLang="zh-CN" sz="2000" dirty="0" smtClean="0">
              <a:solidFill>
                <a:schemeClr val="bg1"/>
              </a:solidFill>
              <a:latin typeface="Gill Sans Ultra Bold" charset="0"/>
              <a:ea typeface="Gill Sans Ultra Bold" charset="0"/>
              <a:cs typeface="Gill Sans Ultra Bold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49" y="1207556"/>
            <a:ext cx="5925125" cy="35330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01" y="1202810"/>
            <a:ext cx="7430503" cy="353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327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606" y="356123"/>
            <a:ext cx="3868737" cy="619124"/>
          </a:xfrm>
        </p:spPr>
        <p:txBody>
          <a:bodyPr/>
          <a:lstStyle/>
          <a:p>
            <a:pPr algn="ctr"/>
            <a:r>
              <a:rPr lang="en-US" altLang="zh-CN" sz="3600" dirty="0" err="1" smtClean="0">
                <a:solidFill>
                  <a:srgbClr val="F7BC00"/>
                </a:solidFill>
              </a:rPr>
              <a:t>Worktile</a:t>
            </a:r>
            <a:r>
              <a:rPr lang="zh-CN" altLang="en-US" sz="3600" dirty="0" smtClean="0">
                <a:solidFill>
                  <a:srgbClr val="F7BC00"/>
                </a:solidFill>
              </a:rPr>
              <a:t> 架构</a:t>
            </a:r>
            <a:endParaRPr lang="en-US" sz="3600" dirty="0">
              <a:solidFill>
                <a:srgbClr val="F7BC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100"/>
            <a:ext cx="9144000" cy="455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095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423549"/>
            <a:ext cx="4223378" cy="42233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88818" y="2181295"/>
            <a:ext cx="1936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</a:rPr>
              <a:t>Indesign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4592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10000" b="1" dirty="0" smtClean="0">
                <a:solidFill>
                  <a:srgbClr val="F7BC00"/>
                </a:solidFill>
              </a:rPr>
              <a:t>Thank</a:t>
            </a:r>
            <a:r>
              <a:rPr lang="zh-CN" altLang="en-US" sz="10000" b="1" dirty="0" smtClean="0">
                <a:solidFill>
                  <a:srgbClr val="F7BC00"/>
                </a:solidFill>
              </a:rPr>
              <a:t> </a:t>
            </a:r>
            <a:r>
              <a:rPr lang="en-US" altLang="zh-CN" sz="10000" b="1" dirty="0" smtClean="0">
                <a:solidFill>
                  <a:srgbClr val="F7BC00"/>
                </a:solidFill>
              </a:rPr>
              <a:t>You</a:t>
            </a:r>
            <a:endParaRPr lang="en-US" sz="10000" b="1" dirty="0">
              <a:solidFill>
                <a:srgbClr val="F7B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6497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FEFFFF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孟琪-商业计划PPT模板 (19)" id="{30428E57-210E-8A48-AFC2-3B0A556AE7DF}" vid="{80471B2D-BE42-FF44-87D8-28E9C59BEE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3291</TotalTime>
  <Pages>0</Pages>
  <Words>54</Words>
  <Characters>0</Characters>
  <Application>Microsoft Macintosh PowerPoint</Application>
  <DocSecurity>0</DocSecurity>
  <PresentationFormat>On-screen Show (16:9)</PresentationFormat>
  <Lines>0</Lines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Gill Sans Ultra Bold</vt:lpstr>
      <vt:lpstr>宋体</vt:lpstr>
      <vt:lpstr>Arial</vt:lpstr>
      <vt:lpstr>Office 主题</vt:lpstr>
      <vt:lpstr>游吧 YouBar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Manager/>
  <Company/>
  <LinksUpToDate>false</LinksUpToDate>
  <CharactersWithSpaces>0</CharactersWithSpaces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逻辑模型 撰写与修订过程</dc:title>
  <dc:subject/>
  <dc:creator>Microsoft Office 用户</dc:creator>
  <cp:keywords/>
  <dc:description/>
  <cp:lastModifiedBy>Microsoft Office User</cp:lastModifiedBy>
  <cp:revision>105</cp:revision>
  <dcterms:created xsi:type="dcterms:W3CDTF">2017-07-13T17:17:07Z</dcterms:created>
  <dcterms:modified xsi:type="dcterms:W3CDTF">2017-08-11T00:50:18Z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