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8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00000"/>
    <a:srgbClr val="F7BC00"/>
    <a:srgbClr val="F1F3F2"/>
    <a:srgbClr val="DBB76C"/>
    <a:srgbClr val="E2C044"/>
    <a:srgbClr val="1E1E1E"/>
    <a:srgbClr val="D6AC58"/>
    <a:srgbClr val="D5B5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02"/>
    <p:restoredTop sz="94715"/>
  </p:normalViewPr>
  <p:slideViewPr>
    <p:cSldViewPr snapToGrid="0">
      <p:cViewPr varScale="1">
        <p:scale>
          <a:sx n="87" d="100"/>
          <a:sy n="87" d="100"/>
        </p:scale>
        <p:origin x="-840" y="-90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2017/8/6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358290" y="1258087"/>
            <a:ext cx="7519087" cy="3260102"/>
            <a:chOff x="1788158" y="1716959"/>
            <a:chExt cx="8453113" cy="4346802"/>
          </a:xfrm>
        </p:grpSpPr>
        <p:grpSp>
          <p:nvGrpSpPr>
            <p:cNvPr id="7" name="组合 6"/>
            <p:cNvGrpSpPr/>
            <p:nvPr/>
          </p:nvGrpSpPr>
          <p:grpSpPr>
            <a:xfrm>
              <a:off x="1788158" y="1717895"/>
              <a:ext cx="8453113" cy="4345866"/>
              <a:chOff x="1788160" y="1717895"/>
              <a:chExt cx="8204778" cy="434586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950778" y="1726132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rgbClr val="F1F3F2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890549" y="1726132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rgbClr val="F1F3F2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848389" y="1717895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rgbClr val="F1F3F2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788160" y="1717896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rgbClr val="F1F3F2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</p:grpSp>
        <p:sp>
          <p:nvSpPr>
            <p:cNvPr id="9" name="直角三角形 8"/>
            <p:cNvSpPr/>
            <p:nvPr/>
          </p:nvSpPr>
          <p:spPr>
            <a:xfrm rot="5400000" flipV="1">
              <a:off x="3377222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 flipV="1">
              <a:off x="5522586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5400000" flipV="1">
              <a:off x="7600819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5400000" flipV="1">
              <a:off x="9726373" y="1716959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266928" y="715956"/>
            <a:ext cx="7701812" cy="51462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6928" y="116554"/>
            <a:ext cx="7701812" cy="535382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66927" y="4562403"/>
            <a:ext cx="7701813" cy="51462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8" name="Rounded Rectangle 7"/>
          <p:cNvSpPr/>
          <p:nvPr/>
        </p:nvSpPr>
        <p:spPr>
          <a:xfrm>
            <a:off x="1266928" y="709779"/>
            <a:ext cx="1015096" cy="51462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目标</a:t>
            </a:r>
            <a:endParaRPr lang="en-US" sz="21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1266927" y="116554"/>
            <a:ext cx="1015097" cy="51462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背景</a:t>
            </a:r>
            <a:endParaRPr lang="en-US" sz="21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2" name="Rounded Rectangle 7"/>
          <p:cNvSpPr/>
          <p:nvPr/>
        </p:nvSpPr>
        <p:spPr>
          <a:xfrm>
            <a:off x="1287984" y="4562403"/>
            <a:ext cx="1376641" cy="51462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外部因素</a:t>
            </a:r>
            <a:endParaRPr lang="en-US" sz="21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16200000" flipV="1">
            <a:off x="-1806680" y="1802839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rot="16200000" flipV="1">
            <a:off x="-1857786" y="2200057"/>
            <a:ext cx="4797389" cy="108228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16200000" flipV="1">
            <a:off x="-336633" y="485640"/>
            <a:ext cx="1814306" cy="82740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-13089" y="889256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臻元坊生物科技逻辑模型</a:t>
            </a:r>
            <a:endParaRPr lang="zh-CN" altLang="en-US" sz="24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112942" y="1844034"/>
            <a:ext cx="18557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品质优良的检测仪器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健康管理师人才培训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分析表的建立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计划书选项范本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生活习惯评分表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健康建议书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运动（直播）视频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静坐（直播）视频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优良产品的导入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定期访查售后服务系统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34393" y="1784138"/>
            <a:ext cx="1957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SzPct val="100000"/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使用检测仪器出具分析表。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SzPct val="100000"/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健康顾问一对一依照分析表给于健康计划。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一对一说明分析表中</a:t>
            </a:r>
            <a:r>
              <a:rPr lang="en-US" altLang="zh-CN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1-5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年内的疾病发展趋势。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了解疾病背后原因，结合生活习惯，记录生活习惯内容以及对应症状。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按照分析表、建议表给出饮食、运动、生活习惯等等建议书。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使用排毒产品做</a:t>
            </a:r>
            <a:r>
              <a:rPr lang="en-US" altLang="zh-CN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24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小时内立竿见影的看到自己排出的毒素，排出浊水、浊气、浊物。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透过运动、静坐、生活、饮食、情绪调理等等，达到身心平衡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378597" y="1812382"/>
            <a:ext cx="17287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个人健康检测分析表。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健康计划书。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未来疾病发展趋势。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生活习惯评分内容。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生活习惯建议书。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实际排出体外毒素体现。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身体健康、心里喜乐、社会和谐</a:t>
            </a:r>
            <a:r>
              <a:rPr lang="en-US" altLang="zh-CN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=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真正健康。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58997" y="1786480"/>
            <a:ext cx="161820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顾客知道了自己身体以及健康的需求。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顾客主动解决需求。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顾客有疾病危机的</a:t>
            </a:r>
            <a:r>
              <a:rPr lang="zh-CN" altLang="en-US" sz="900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意识。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顾客检视以及改变自己的生活、内在。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顾客开始知道了如何保持良好习惯并有人员监督。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顾客可以排出体内毒素。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顾客可以达到身体与心里的身心健康。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022921" y="137893"/>
            <a:ext cx="6848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：近几十年来，因为许多现代化的各种因素造成环境的污染，饮食的危害，导致全人类健康的危机，让疾病发生率节节高升。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中观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：科技不断的进步，学历以及收入不断的攀升，但是却无法抑制医院的就诊人数、疾病的产生、毒素的危害、癌症的死亡率。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微观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：普遍现代人喜欢大吃大喝，癌症越来越年轻化，人们在不明白如何健康的环境里，造成大量亚健康人群。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2664625" y="4578410"/>
            <a:ext cx="61887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仪器检测的准确度以及分析内容不够，造成了解的不够深入，以致分析失准，一旦</a:t>
            </a:r>
            <a:r>
              <a:rPr lang="zh-CN" altLang="en-US" sz="900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克服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将万无一失。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市场产品与健康管理良莠不齐，行业许多忽悠，可能影响了判断我们的质量好坏。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buFont typeface="Arial" charset="0"/>
              <a:buChar char="•"/>
            </a:pP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健康管理形态尚未普及，恐影响行业人员不足无法有效率的执行健康咨询。</a:t>
            </a:r>
            <a:endParaRPr lang="en-US" altLang="zh-CN" sz="90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buFont typeface="Arial" charset="0"/>
              <a:buChar char="•"/>
            </a:pPr>
            <a:r>
              <a:rPr lang="zh-CN" altLang="en-US" sz="90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人员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的学习能力以及执行能力。</a:t>
            </a:r>
            <a:endParaRPr lang="en-US" altLang="zh-CN" sz="900" dirty="0" smtClean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87388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效果</a:t>
            </a:r>
            <a:endParaRPr lang="en-US" sz="18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914588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输出</a:t>
            </a:r>
            <a:endParaRPr lang="en-US" sz="18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1095491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过程</a:t>
            </a:r>
            <a:endParaRPr lang="en-US" sz="18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81839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F1F3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输入</a:t>
            </a:r>
            <a:endParaRPr lang="en-US" sz="1800" b="1" dirty="0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2022921" y="724717"/>
            <a:ext cx="7029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：帮助每一个对健康有需求的人群了解如何医于未病，深入预防医学。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中观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：通过多种检测仪器，让需要健康的人群经过私人订制的方式做健康分析。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微观</a:t>
            </a:r>
            <a:r>
              <a:rPr lang="zh-CN" altLang="en-US" sz="900" dirty="0" smtClean="0">
                <a:solidFill>
                  <a:srgbClr val="F1F3F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：让缺乏健康的人群用分析的结果，加上私人一对一的健康顾问，知道了个人饮食、生活、运动等等最佳解决方案。</a:t>
            </a: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9954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1168</TotalTime>
  <Pages>0</Pages>
  <Words>501</Words>
  <Characters>0</Characters>
  <Application>Microsoft Office PowerPoint</Application>
  <DocSecurity>0</DocSecurity>
  <PresentationFormat>全屏显示(16:9)</PresentationFormat>
  <Lines>0</Lines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angelus</cp:lastModifiedBy>
  <cp:revision>88</cp:revision>
  <dcterms:created xsi:type="dcterms:W3CDTF">2017-07-13T17:17:07Z</dcterms:created>
  <dcterms:modified xsi:type="dcterms:W3CDTF">2017-08-06T14:32:50Z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