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FDF60C-6B21-4526-9FF1-72D574BD562D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FAE246D-4801-4790-85FA-67D3EA7DB44F}">
      <dgm:prSet phldrT="[文字]"/>
      <dgm:spPr/>
      <dgm:t>
        <a:bodyPr/>
        <a:lstStyle/>
        <a:p>
          <a:r>
            <a:rPr lang="zh-TW" altLang="en-US" dirty="0" smtClean="0"/>
            <a:t>難題</a:t>
          </a:r>
          <a:endParaRPr lang="zh-TW" altLang="en-US" dirty="0"/>
        </a:p>
      </dgm:t>
    </dgm:pt>
    <dgm:pt modelId="{97F5F300-F1FF-4DAE-98E7-24F90CBD26A5}" type="parTrans" cxnId="{172FC817-DB5E-4571-A884-EAB69190971A}">
      <dgm:prSet/>
      <dgm:spPr/>
      <dgm:t>
        <a:bodyPr/>
        <a:lstStyle/>
        <a:p>
          <a:endParaRPr lang="zh-TW" altLang="en-US"/>
        </a:p>
      </dgm:t>
    </dgm:pt>
    <dgm:pt modelId="{2D713745-23BD-4D75-9539-D5A213AB0825}" type="sibTrans" cxnId="{172FC817-DB5E-4571-A884-EAB69190971A}">
      <dgm:prSet/>
      <dgm:spPr/>
      <dgm:t>
        <a:bodyPr/>
        <a:lstStyle/>
        <a:p>
          <a:endParaRPr lang="zh-TW" altLang="en-US"/>
        </a:p>
      </dgm:t>
    </dgm:pt>
    <dgm:pt modelId="{49A2E49A-85F8-4183-B55C-F23DE9F506C6}">
      <dgm:prSet phldrT="[文字]"/>
      <dgm:spPr/>
      <dgm:t>
        <a:bodyPr/>
        <a:lstStyle/>
        <a:p>
          <a:r>
            <a:rPr lang="zh-TW" altLang="en-US" dirty="0" smtClean="0"/>
            <a:t>團隊</a:t>
          </a:r>
          <a:endParaRPr lang="zh-TW" altLang="en-US" dirty="0"/>
        </a:p>
      </dgm:t>
    </dgm:pt>
    <dgm:pt modelId="{F82D3C3B-D5B1-4FFB-98D6-29442301BA51}" type="parTrans" cxnId="{E4838E83-7386-4673-98FE-1FD66336F2D5}">
      <dgm:prSet/>
      <dgm:spPr/>
      <dgm:t>
        <a:bodyPr/>
        <a:lstStyle/>
        <a:p>
          <a:endParaRPr lang="zh-TW" altLang="en-US"/>
        </a:p>
      </dgm:t>
    </dgm:pt>
    <dgm:pt modelId="{06EAE0C7-079A-4DB4-9ABD-3F3C4F73DF21}" type="sibTrans" cxnId="{E4838E83-7386-4673-98FE-1FD66336F2D5}">
      <dgm:prSet/>
      <dgm:spPr/>
      <dgm:t>
        <a:bodyPr/>
        <a:lstStyle/>
        <a:p>
          <a:endParaRPr lang="zh-TW" altLang="en-US"/>
        </a:p>
      </dgm:t>
    </dgm:pt>
    <dgm:pt modelId="{2B0E68C3-0928-4EB0-ABF1-5295053633D6}">
      <dgm:prSet phldrT="[文字]"/>
      <dgm:spPr/>
      <dgm:t>
        <a:bodyPr/>
        <a:lstStyle/>
        <a:p>
          <a:r>
            <a:rPr lang="zh-TW" altLang="en-US" dirty="0" smtClean="0"/>
            <a:t>物品</a:t>
          </a:r>
          <a:endParaRPr lang="zh-TW" altLang="en-US" dirty="0"/>
        </a:p>
      </dgm:t>
    </dgm:pt>
    <dgm:pt modelId="{3CA605D1-2F50-44A8-A448-DC89503CA6ED}" type="parTrans" cxnId="{00F863AE-A54F-47D6-96C6-CD36E627E918}">
      <dgm:prSet/>
      <dgm:spPr/>
      <dgm:t>
        <a:bodyPr/>
        <a:lstStyle/>
        <a:p>
          <a:endParaRPr lang="zh-TW" altLang="en-US"/>
        </a:p>
      </dgm:t>
    </dgm:pt>
    <dgm:pt modelId="{6C71D4E9-3332-45AA-961C-1D5BE6076C82}" type="sibTrans" cxnId="{00F863AE-A54F-47D6-96C6-CD36E627E918}">
      <dgm:prSet/>
      <dgm:spPr/>
      <dgm:t>
        <a:bodyPr/>
        <a:lstStyle/>
        <a:p>
          <a:endParaRPr lang="zh-TW" altLang="en-US"/>
        </a:p>
      </dgm:t>
    </dgm:pt>
    <dgm:pt modelId="{5176DE9A-CE45-4562-A215-76E7C088D26F}">
      <dgm:prSet phldrT="[文字]"/>
      <dgm:spPr/>
      <dgm:t>
        <a:bodyPr/>
        <a:lstStyle/>
        <a:p>
          <a:r>
            <a:rPr lang="zh-TW" altLang="en-US" dirty="0" smtClean="0"/>
            <a:t>空間</a:t>
          </a:r>
          <a:endParaRPr lang="zh-TW" altLang="en-US" dirty="0"/>
        </a:p>
      </dgm:t>
    </dgm:pt>
    <dgm:pt modelId="{46059A19-1F17-4CC0-81D8-2D4670500157}" type="parTrans" cxnId="{444E4298-B510-41A4-8DCF-A6B991B9A6DD}">
      <dgm:prSet/>
      <dgm:spPr/>
      <dgm:t>
        <a:bodyPr/>
        <a:lstStyle/>
        <a:p>
          <a:endParaRPr lang="zh-TW" altLang="en-US"/>
        </a:p>
      </dgm:t>
    </dgm:pt>
    <dgm:pt modelId="{E4F181C6-FE8F-4F56-88C8-ECF21BB635A7}" type="sibTrans" cxnId="{444E4298-B510-41A4-8DCF-A6B991B9A6DD}">
      <dgm:prSet/>
      <dgm:spPr/>
      <dgm:t>
        <a:bodyPr/>
        <a:lstStyle/>
        <a:p>
          <a:endParaRPr lang="zh-TW" altLang="en-US"/>
        </a:p>
      </dgm:t>
    </dgm:pt>
    <dgm:pt modelId="{803B3CD6-272E-4C9F-BBFB-ADA7CCADE478}">
      <dgm:prSet phldrT="[文字]"/>
      <dgm:spPr/>
      <dgm:t>
        <a:bodyPr/>
        <a:lstStyle/>
        <a:p>
          <a:r>
            <a:rPr lang="zh-TW" altLang="en-US" dirty="0" smtClean="0"/>
            <a:t>時程</a:t>
          </a:r>
          <a:endParaRPr lang="zh-TW" altLang="en-US" dirty="0"/>
        </a:p>
      </dgm:t>
    </dgm:pt>
    <dgm:pt modelId="{84854C47-40E8-4D0C-BDFE-2CA39113F7EB}" type="parTrans" cxnId="{07A0C5BC-95FA-4B72-937D-0769EECFCD7B}">
      <dgm:prSet/>
      <dgm:spPr/>
      <dgm:t>
        <a:bodyPr/>
        <a:lstStyle/>
        <a:p>
          <a:endParaRPr lang="zh-TW" altLang="en-US"/>
        </a:p>
      </dgm:t>
    </dgm:pt>
    <dgm:pt modelId="{BF6CAED6-39C1-422E-AA57-F9788F09BA89}" type="sibTrans" cxnId="{07A0C5BC-95FA-4B72-937D-0769EECFCD7B}">
      <dgm:prSet/>
      <dgm:spPr/>
      <dgm:t>
        <a:bodyPr/>
        <a:lstStyle/>
        <a:p>
          <a:endParaRPr lang="zh-TW" altLang="en-US"/>
        </a:p>
      </dgm:t>
    </dgm:pt>
    <dgm:pt modelId="{4D9A0311-74FE-4EC4-9168-15EC9AD3C79B}" type="pres">
      <dgm:prSet presAssocID="{AAFDF60C-6B21-4526-9FF1-72D574BD562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CABF8C5-C2F4-4771-9B85-1052A5D538D3}" type="pres">
      <dgm:prSet presAssocID="{8FAE246D-4801-4790-85FA-67D3EA7DB44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DC89356-5011-4688-AA2B-E96EE647C20C}" type="pres">
      <dgm:prSet presAssocID="{8FAE246D-4801-4790-85FA-67D3EA7DB44F}" presName="spNode" presStyleCnt="0"/>
      <dgm:spPr/>
    </dgm:pt>
    <dgm:pt modelId="{37B5A22E-9762-4AFB-94D7-AE4F95558987}" type="pres">
      <dgm:prSet presAssocID="{2D713745-23BD-4D75-9539-D5A213AB0825}" presName="sibTrans" presStyleLbl="sibTrans1D1" presStyleIdx="0" presStyleCnt="5"/>
      <dgm:spPr/>
      <dgm:t>
        <a:bodyPr/>
        <a:lstStyle/>
        <a:p>
          <a:endParaRPr lang="zh-TW" altLang="en-US"/>
        </a:p>
      </dgm:t>
    </dgm:pt>
    <dgm:pt modelId="{9013D837-929C-4021-B61C-CE74764611BC}" type="pres">
      <dgm:prSet presAssocID="{49A2E49A-85F8-4183-B55C-F23DE9F506C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BF9287D-4799-46AD-BCDB-0C63A2469BB9}" type="pres">
      <dgm:prSet presAssocID="{49A2E49A-85F8-4183-B55C-F23DE9F506C6}" presName="spNode" presStyleCnt="0"/>
      <dgm:spPr/>
    </dgm:pt>
    <dgm:pt modelId="{975DD42A-1454-4986-BA55-6DDD9277050A}" type="pres">
      <dgm:prSet presAssocID="{06EAE0C7-079A-4DB4-9ABD-3F3C4F73DF21}" presName="sibTrans" presStyleLbl="sibTrans1D1" presStyleIdx="1" presStyleCnt="5"/>
      <dgm:spPr/>
      <dgm:t>
        <a:bodyPr/>
        <a:lstStyle/>
        <a:p>
          <a:endParaRPr lang="zh-TW" altLang="en-US"/>
        </a:p>
      </dgm:t>
    </dgm:pt>
    <dgm:pt modelId="{3C266153-2B89-4D53-A4BE-C75CC55551A0}" type="pres">
      <dgm:prSet presAssocID="{2B0E68C3-0928-4EB0-ABF1-5295053633D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35BB8F7-5312-4163-B747-C629CECC0DC8}" type="pres">
      <dgm:prSet presAssocID="{2B0E68C3-0928-4EB0-ABF1-5295053633D6}" presName="spNode" presStyleCnt="0"/>
      <dgm:spPr/>
    </dgm:pt>
    <dgm:pt modelId="{F7F71BF6-5D0F-4E3A-83F3-9CEB4DAA383F}" type="pres">
      <dgm:prSet presAssocID="{6C71D4E9-3332-45AA-961C-1D5BE6076C82}" presName="sibTrans" presStyleLbl="sibTrans1D1" presStyleIdx="2" presStyleCnt="5"/>
      <dgm:spPr/>
      <dgm:t>
        <a:bodyPr/>
        <a:lstStyle/>
        <a:p>
          <a:endParaRPr lang="zh-TW" altLang="en-US"/>
        </a:p>
      </dgm:t>
    </dgm:pt>
    <dgm:pt modelId="{4074D0E7-DEFF-4910-BCA7-9347D2F70ACF}" type="pres">
      <dgm:prSet presAssocID="{5176DE9A-CE45-4562-A215-76E7C088D26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59E490E-DEFD-4B2E-8E7F-B3B10560655B}" type="pres">
      <dgm:prSet presAssocID="{5176DE9A-CE45-4562-A215-76E7C088D26F}" presName="spNode" presStyleCnt="0"/>
      <dgm:spPr/>
    </dgm:pt>
    <dgm:pt modelId="{E39646A9-7800-460F-967D-3E98CBA4D660}" type="pres">
      <dgm:prSet presAssocID="{E4F181C6-FE8F-4F56-88C8-ECF21BB635A7}" presName="sibTrans" presStyleLbl="sibTrans1D1" presStyleIdx="3" presStyleCnt="5"/>
      <dgm:spPr/>
      <dgm:t>
        <a:bodyPr/>
        <a:lstStyle/>
        <a:p>
          <a:endParaRPr lang="zh-TW" altLang="en-US"/>
        </a:p>
      </dgm:t>
    </dgm:pt>
    <dgm:pt modelId="{75C4BC7C-94BC-4A4E-B76E-260E3472F166}" type="pres">
      <dgm:prSet presAssocID="{803B3CD6-272E-4C9F-BBFB-ADA7CCADE47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7BD70A7-5EB6-4353-BBF7-0BCEC31B945E}" type="pres">
      <dgm:prSet presAssocID="{803B3CD6-272E-4C9F-BBFB-ADA7CCADE478}" presName="spNode" presStyleCnt="0"/>
      <dgm:spPr/>
    </dgm:pt>
    <dgm:pt modelId="{05F6CA58-FF9A-4CBF-8041-8BA0159D419A}" type="pres">
      <dgm:prSet presAssocID="{BF6CAED6-39C1-422E-AA57-F9788F09BA89}" presName="sibTrans" presStyleLbl="sibTrans1D1" presStyleIdx="4" presStyleCnt="5"/>
      <dgm:spPr/>
      <dgm:t>
        <a:bodyPr/>
        <a:lstStyle/>
        <a:p>
          <a:endParaRPr lang="zh-TW" altLang="en-US"/>
        </a:p>
      </dgm:t>
    </dgm:pt>
  </dgm:ptLst>
  <dgm:cxnLst>
    <dgm:cxn modelId="{2B959CE9-491E-4BCA-AC42-79A845DBC784}" type="presOf" srcId="{AAFDF60C-6B21-4526-9FF1-72D574BD562D}" destId="{4D9A0311-74FE-4EC4-9168-15EC9AD3C79B}" srcOrd="0" destOrd="0" presId="urn:microsoft.com/office/officeart/2005/8/layout/cycle6"/>
    <dgm:cxn modelId="{444E4298-B510-41A4-8DCF-A6B991B9A6DD}" srcId="{AAFDF60C-6B21-4526-9FF1-72D574BD562D}" destId="{5176DE9A-CE45-4562-A215-76E7C088D26F}" srcOrd="3" destOrd="0" parTransId="{46059A19-1F17-4CC0-81D8-2D4670500157}" sibTransId="{E4F181C6-FE8F-4F56-88C8-ECF21BB635A7}"/>
    <dgm:cxn modelId="{E4838E83-7386-4673-98FE-1FD66336F2D5}" srcId="{AAFDF60C-6B21-4526-9FF1-72D574BD562D}" destId="{49A2E49A-85F8-4183-B55C-F23DE9F506C6}" srcOrd="1" destOrd="0" parTransId="{F82D3C3B-D5B1-4FFB-98D6-29442301BA51}" sibTransId="{06EAE0C7-079A-4DB4-9ABD-3F3C4F73DF21}"/>
    <dgm:cxn modelId="{661BE3B7-7C4D-4A01-9A7C-9D8B2A626EC0}" type="presOf" srcId="{2D713745-23BD-4D75-9539-D5A213AB0825}" destId="{37B5A22E-9762-4AFB-94D7-AE4F95558987}" srcOrd="0" destOrd="0" presId="urn:microsoft.com/office/officeart/2005/8/layout/cycle6"/>
    <dgm:cxn modelId="{F0CB855E-EA33-4909-9286-7293061CCF5B}" type="presOf" srcId="{06EAE0C7-079A-4DB4-9ABD-3F3C4F73DF21}" destId="{975DD42A-1454-4986-BA55-6DDD9277050A}" srcOrd="0" destOrd="0" presId="urn:microsoft.com/office/officeart/2005/8/layout/cycle6"/>
    <dgm:cxn modelId="{AC5F27E1-B717-44B6-8887-35605CE964DC}" type="presOf" srcId="{8FAE246D-4801-4790-85FA-67D3EA7DB44F}" destId="{CCABF8C5-C2F4-4771-9B85-1052A5D538D3}" srcOrd="0" destOrd="0" presId="urn:microsoft.com/office/officeart/2005/8/layout/cycle6"/>
    <dgm:cxn modelId="{172FC817-DB5E-4571-A884-EAB69190971A}" srcId="{AAFDF60C-6B21-4526-9FF1-72D574BD562D}" destId="{8FAE246D-4801-4790-85FA-67D3EA7DB44F}" srcOrd="0" destOrd="0" parTransId="{97F5F300-F1FF-4DAE-98E7-24F90CBD26A5}" sibTransId="{2D713745-23BD-4D75-9539-D5A213AB0825}"/>
    <dgm:cxn modelId="{6B25A03C-1BB9-4C3E-8E55-C5E73CFF8D46}" type="presOf" srcId="{5176DE9A-CE45-4562-A215-76E7C088D26F}" destId="{4074D0E7-DEFF-4910-BCA7-9347D2F70ACF}" srcOrd="0" destOrd="0" presId="urn:microsoft.com/office/officeart/2005/8/layout/cycle6"/>
    <dgm:cxn modelId="{7DDEE4F5-23E5-4DAF-B61C-38459CB185DF}" type="presOf" srcId="{49A2E49A-85F8-4183-B55C-F23DE9F506C6}" destId="{9013D837-929C-4021-B61C-CE74764611BC}" srcOrd="0" destOrd="0" presId="urn:microsoft.com/office/officeart/2005/8/layout/cycle6"/>
    <dgm:cxn modelId="{00F863AE-A54F-47D6-96C6-CD36E627E918}" srcId="{AAFDF60C-6B21-4526-9FF1-72D574BD562D}" destId="{2B0E68C3-0928-4EB0-ABF1-5295053633D6}" srcOrd="2" destOrd="0" parTransId="{3CA605D1-2F50-44A8-A448-DC89503CA6ED}" sibTransId="{6C71D4E9-3332-45AA-961C-1D5BE6076C82}"/>
    <dgm:cxn modelId="{9C5F03FE-C78A-4EEB-AF11-FE5A103F8F9B}" type="presOf" srcId="{E4F181C6-FE8F-4F56-88C8-ECF21BB635A7}" destId="{E39646A9-7800-460F-967D-3E98CBA4D660}" srcOrd="0" destOrd="0" presId="urn:microsoft.com/office/officeart/2005/8/layout/cycle6"/>
    <dgm:cxn modelId="{3BE4059C-3461-4EAC-8C0A-E67AAFDAD9DF}" type="presOf" srcId="{803B3CD6-272E-4C9F-BBFB-ADA7CCADE478}" destId="{75C4BC7C-94BC-4A4E-B76E-260E3472F166}" srcOrd="0" destOrd="0" presId="urn:microsoft.com/office/officeart/2005/8/layout/cycle6"/>
    <dgm:cxn modelId="{0704D4EA-8E3A-424A-BCC8-8E649BB0E479}" type="presOf" srcId="{6C71D4E9-3332-45AA-961C-1D5BE6076C82}" destId="{F7F71BF6-5D0F-4E3A-83F3-9CEB4DAA383F}" srcOrd="0" destOrd="0" presId="urn:microsoft.com/office/officeart/2005/8/layout/cycle6"/>
    <dgm:cxn modelId="{09807A87-BA77-4CF2-B398-345C2FE16F24}" type="presOf" srcId="{2B0E68C3-0928-4EB0-ABF1-5295053633D6}" destId="{3C266153-2B89-4D53-A4BE-C75CC55551A0}" srcOrd="0" destOrd="0" presId="urn:microsoft.com/office/officeart/2005/8/layout/cycle6"/>
    <dgm:cxn modelId="{072CE61A-8320-496B-84D7-A1EBCCD66D8E}" type="presOf" srcId="{BF6CAED6-39C1-422E-AA57-F9788F09BA89}" destId="{05F6CA58-FF9A-4CBF-8041-8BA0159D419A}" srcOrd="0" destOrd="0" presId="urn:microsoft.com/office/officeart/2005/8/layout/cycle6"/>
    <dgm:cxn modelId="{07A0C5BC-95FA-4B72-937D-0769EECFCD7B}" srcId="{AAFDF60C-6B21-4526-9FF1-72D574BD562D}" destId="{803B3CD6-272E-4C9F-BBFB-ADA7CCADE478}" srcOrd="4" destOrd="0" parTransId="{84854C47-40E8-4D0C-BDFE-2CA39113F7EB}" sibTransId="{BF6CAED6-39C1-422E-AA57-F9788F09BA89}"/>
    <dgm:cxn modelId="{1B795BE6-F2BB-44A6-8767-00ED77694E56}" type="presParOf" srcId="{4D9A0311-74FE-4EC4-9168-15EC9AD3C79B}" destId="{CCABF8C5-C2F4-4771-9B85-1052A5D538D3}" srcOrd="0" destOrd="0" presId="urn:microsoft.com/office/officeart/2005/8/layout/cycle6"/>
    <dgm:cxn modelId="{4474F5FE-F915-475D-AE49-4DA28CDCBA93}" type="presParOf" srcId="{4D9A0311-74FE-4EC4-9168-15EC9AD3C79B}" destId="{BDC89356-5011-4688-AA2B-E96EE647C20C}" srcOrd="1" destOrd="0" presId="urn:microsoft.com/office/officeart/2005/8/layout/cycle6"/>
    <dgm:cxn modelId="{E8EBC18A-0A05-4ABC-84EB-D2C2665F4904}" type="presParOf" srcId="{4D9A0311-74FE-4EC4-9168-15EC9AD3C79B}" destId="{37B5A22E-9762-4AFB-94D7-AE4F95558987}" srcOrd="2" destOrd="0" presId="urn:microsoft.com/office/officeart/2005/8/layout/cycle6"/>
    <dgm:cxn modelId="{6C2F80DA-79F6-4D7E-916D-ED43A0DC0636}" type="presParOf" srcId="{4D9A0311-74FE-4EC4-9168-15EC9AD3C79B}" destId="{9013D837-929C-4021-B61C-CE74764611BC}" srcOrd="3" destOrd="0" presId="urn:microsoft.com/office/officeart/2005/8/layout/cycle6"/>
    <dgm:cxn modelId="{65170D5B-1734-43A9-B037-4C4AABA58241}" type="presParOf" srcId="{4D9A0311-74FE-4EC4-9168-15EC9AD3C79B}" destId="{1BF9287D-4799-46AD-BCDB-0C63A2469BB9}" srcOrd="4" destOrd="0" presId="urn:microsoft.com/office/officeart/2005/8/layout/cycle6"/>
    <dgm:cxn modelId="{0F4F4344-E7BB-40AF-A322-1D769F202964}" type="presParOf" srcId="{4D9A0311-74FE-4EC4-9168-15EC9AD3C79B}" destId="{975DD42A-1454-4986-BA55-6DDD9277050A}" srcOrd="5" destOrd="0" presId="urn:microsoft.com/office/officeart/2005/8/layout/cycle6"/>
    <dgm:cxn modelId="{9999CD74-0A60-41CF-88AF-B8C8938FB702}" type="presParOf" srcId="{4D9A0311-74FE-4EC4-9168-15EC9AD3C79B}" destId="{3C266153-2B89-4D53-A4BE-C75CC55551A0}" srcOrd="6" destOrd="0" presId="urn:microsoft.com/office/officeart/2005/8/layout/cycle6"/>
    <dgm:cxn modelId="{5F9ACA8D-3995-4A1A-BDDE-6A5B4823D7CB}" type="presParOf" srcId="{4D9A0311-74FE-4EC4-9168-15EC9AD3C79B}" destId="{835BB8F7-5312-4163-B747-C629CECC0DC8}" srcOrd="7" destOrd="0" presId="urn:microsoft.com/office/officeart/2005/8/layout/cycle6"/>
    <dgm:cxn modelId="{5E940927-DA3F-4E93-88C2-D2152033AB98}" type="presParOf" srcId="{4D9A0311-74FE-4EC4-9168-15EC9AD3C79B}" destId="{F7F71BF6-5D0F-4E3A-83F3-9CEB4DAA383F}" srcOrd="8" destOrd="0" presId="urn:microsoft.com/office/officeart/2005/8/layout/cycle6"/>
    <dgm:cxn modelId="{452E0879-7FF4-43BA-8F2D-29B4A8E938C4}" type="presParOf" srcId="{4D9A0311-74FE-4EC4-9168-15EC9AD3C79B}" destId="{4074D0E7-DEFF-4910-BCA7-9347D2F70ACF}" srcOrd="9" destOrd="0" presId="urn:microsoft.com/office/officeart/2005/8/layout/cycle6"/>
    <dgm:cxn modelId="{BFA9B3D1-70C7-4C5B-9BAD-CEF347252D09}" type="presParOf" srcId="{4D9A0311-74FE-4EC4-9168-15EC9AD3C79B}" destId="{A59E490E-DEFD-4B2E-8E7F-B3B10560655B}" srcOrd="10" destOrd="0" presId="urn:microsoft.com/office/officeart/2005/8/layout/cycle6"/>
    <dgm:cxn modelId="{9EA2E893-3EA0-4F91-B4A0-1BCAA8B97204}" type="presParOf" srcId="{4D9A0311-74FE-4EC4-9168-15EC9AD3C79B}" destId="{E39646A9-7800-460F-967D-3E98CBA4D660}" srcOrd="11" destOrd="0" presId="urn:microsoft.com/office/officeart/2005/8/layout/cycle6"/>
    <dgm:cxn modelId="{CCBE7CA3-CA89-432C-9463-5A0807D48D0D}" type="presParOf" srcId="{4D9A0311-74FE-4EC4-9168-15EC9AD3C79B}" destId="{75C4BC7C-94BC-4A4E-B76E-260E3472F166}" srcOrd="12" destOrd="0" presId="urn:microsoft.com/office/officeart/2005/8/layout/cycle6"/>
    <dgm:cxn modelId="{AD114C82-589F-426D-8EBE-3CE5F3D5B5D1}" type="presParOf" srcId="{4D9A0311-74FE-4EC4-9168-15EC9AD3C79B}" destId="{07BD70A7-5EB6-4353-BBF7-0BCEC31B945E}" srcOrd="13" destOrd="0" presId="urn:microsoft.com/office/officeart/2005/8/layout/cycle6"/>
    <dgm:cxn modelId="{4C36FE36-3D97-432C-A1AB-BC893BCA0DD7}" type="presParOf" srcId="{4D9A0311-74FE-4EC4-9168-15EC9AD3C79B}" destId="{05F6CA58-FF9A-4CBF-8041-8BA0159D419A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23BFCF-FA71-4B08-BFC6-F94361BC2B5E}" type="doc">
      <dgm:prSet loTypeId="urn:microsoft.com/office/officeart/2005/8/layout/vList6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90C50D1-0492-4E57-8E2B-17F56968C754}">
      <dgm:prSet phldrT="[文字]"/>
      <dgm:spPr/>
      <dgm:t>
        <a:bodyPr/>
        <a:lstStyle/>
        <a:p>
          <a:r>
            <a:rPr lang="zh-TW" altLang="en-US" dirty="0" smtClean="0"/>
            <a:t>難題</a:t>
          </a:r>
          <a:endParaRPr lang="zh-TW" altLang="en-US" dirty="0"/>
        </a:p>
      </dgm:t>
    </dgm:pt>
    <dgm:pt modelId="{DF82BE7D-E1A6-4551-BC98-5DACF46F3D60}" type="parTrans" cxnId="{D04A4ACB-0AEF-4092-8F1B-887E72CCE028}">
      <dgm:prSet/>
      <dgm:spPr/>
      <dgm:t>
        <a:bodyPr/>
        <a:lstStyle/>
        <a:p>
          <a:endParaRPr lang="zh-TW" altLang="en-US"/>
        </a:p>
      </dgm:t>
    </dgm:pt>
    <dgm:pt modelId="{4B1E2454-629A-4506-B081-B01053EA5E80}" type="sibTrans" cxnId="{D04A4ACB-0AEF-4092-8F1B-887E72CCE028}">
      <dgm:prSet/>
      <dgm:spPr/>
      <dgm:t>
        <a:bodyPr/>
        <a:lstStyle/>
        <a:p>
          <a:endParaRPr lang="zh-TW" altLang="en-US"/>
        </a:p>
      </dgm:t>
    </dgm:pt>
    <dgm:pt modelId="{AB78C814-256B-4356-A23A-ACFA09EA407E}">
      <dgm:prSet phldrT="[文字]" custT="1"/>
      <dgm:spPr/>
      <dgm:t>
        <a:bodyPr/>
        <a:lstStyle/>
        <a:p>
          <a:r>
            <a:rPr lang="zh-TW" altLang="en-US" sz="2000" dirty="0" smtClean="0">
              <a:latin typeface="+mn-ea"/>
              <a:ea typeface="+mn-ea"/>
            </a:rPr>
            <a:t>花費數個月或數年專案適合使用</a:t>
          </a:r>
          <a:r>
            <a:rPr lang="en-US" altLang="zh-TW" sz="2000" dirty="0" smtClean="0">
              <a:latin typeface="+mn-ea"/>
              <a:ea typeface="+mn-ea"/>
            </a:rPr>
            <a:t>sprint</a:t>
          </a:r>
          <a:r>
            <a:rPr lang="zh-TW" altLang="en-US" sz="2000" dirty="0" smtClean="0">
              <a:latin typeface="+mn-ea"/>
              <a:ea typeface="+mn-ea"/>
            </a:rPr>
            <a:t>起步</a:t>
          </a:r>
          <a:endParaRPr lang="zh-TW" altLang="en-US" sz="2000" dirty="0">
            <a:latin typeface="+mn-ea"/>
            <a:ea typeface="+mn-ea"/>
          </a:endParaRPr>
        </a:p>
      </dgm:t>
    </dgm:pt>
    <dgm:pt modelId="{2968BD6C-D765-4D11-94C3-507FD7E5B393}" type="parTrans" cxnId="{FBE33248-C4BA-4D87-A7E2-99C9F0559FBA}">
      <dgm:prSet/>
      <dgm:spPr/>
      <dgm:t>
        <a:bodyPr/>
        <a:lstStyle/>
        <a:p>
          <a:endParaRPr lang="zh-TW" altLang="en-US"/>
        </a:p>
      </dgm:t>
    </dgm:pt>
    <dgm:pt modelId="{F5DFFDDB-789C-4DC2-A976-7014A50D4C9E}" type="sibTrans" cxnId="{FBE33248-C4BA-4D87-A7E2-99C9F0559FBA}">
      <dgm:prSet/>
      <dgm:spPr/>
      <dgm:t>
        <a:bodyPr/>
        <a:lstStyle/>
        <a:p>
          <a:endParaRPr lang="zh-TW" altLang="en-US"/>
        </a:p>
      </dgm:t>
    </dgm:pt>
    <dgm:pt modelId="{2D21AC49-28E0-44CC-8299-7E4D497D4D27}">
      <dgm:prSet phldrT="[文字]" custT="1"/>
      <dgm:spPr/>
      <dgm:t>
        <a:bodyPr/>
        <a:lstStyle/>
        <a:p>
          <a:r>
            <a:rPr lang="zh-TW" altLang="en-US" sz="2000" dirty="0" smtClean="0">
              <a:latin typeface="+mn-ea"/>
              <a:ea typeface="+mn-ea"/>
            </a:rPr>
            <a:t>三大困難重大利益、時間緊迫、陷入僵局時使用</a:t>
          </a:r>
          <a:endParaRPr lang="zh-TW" altLang="en-US" sz="2000" dirty="0">
            <a:latin typeface="+mn-ea"/>
            <a:ea typeface="+mn-ea"/>
          </a:endParaRPr>
        </a:p>
      </dgm:t>
    </dgm:pt>
    <dgm:pt modelId="{05BC55BE-3B3D-43BB-85C6-20924685D164}" type="parTrans" cxnId="{73783C86-356A-4D50-BCA5-E1ACD6D7331B}">
      <dgm:prSet/>
      <dgm:spPr/>
      <dgm:t>
        <a:bodyPr/>
        <a:lstStyle/>
        <a:p>
          <a:endParaRPr lang="zh-TW" altLang="en-US"/>
        </a:p>
      </dgm:t>
    </dgm:pt>
    <dgm:pt modelId="{D1E2519D-47DA-451E-96D5-BBB6C5F9A24C}" type="sibTrans" cxnId="{73783C86-356A-4D50-BCA5-E1ACD6D7331B}">
      <dgm:prSet/>
      <dgm:spPr/>
      <dgm:t>
        <a:bodyPr/>
        <a:lstStyle/>
        <a:p>
          <a:endParaRPr lang="zh-TW" altLang="en-US"/>
        </a:p>
      </dgm:t>
    </dgm:pt>
    <dgm:pt modelId="{05B38AAA-6D2D-41E6-892E-07C7C3706142}">
      <dgm:prSet phldrT="[文字]"/>
      <dgm:spPr/>
      <dgm:t>
        <a:bodyPr/>
        <a:lstStyle/>
        <a:p>
          <a:r>
            <a:rPr lang="zh-TW" altLang="en-US" dirty="0" smtClean="0"/>
            <a:t>物品</a:t>
          </a:r>
          <a:endParaRPr lang="zh-TW" altLang="en-US" dirty="0"/>
        </a:p>
      </dgm:t>
    </dgm:pt>
    <dgm:pt modelId="{FC9ADB89-8AC9-4D3A-9D9C-8960A0FFB9DD}" type="parTrans" cxnId="{35317D80-6B91-4151-8C99-0B1B0628F103}">
      <dgm:prSet/>
      <dgm:spPr/>
      <dgm:t>
        <a:bodyPr/>
        <a:lstStyle/>
        <a:p>
          <a:endParaRPr lang="zh-TW" altLang="en-US"/>
        </a:p>
      </dgm:t>
    </dgm:pt>
    <dgm:pt modelId="{9F376816-0D1F-4046-9EB4-840041F3B226}" type="sibTrans" cxnId="{35317D80-6B91-4151-8C99-0B1B0628F103}">
      <dgm:prSet/>
      <dgm:spPr/>
      <dgm:t>
        <a:bodyPr/>
        <a:lstStyle/>
        <a:p>
          <a:endParaRPr lang="zh-TW" altLang="en-US"/>
        </a:p>
      </dgm:t>
    </dgm:pt>
    <dgm:pt modelId="{7FC4C5D2-D12A-4421-99EC-B96DDCADB059}">
      <dgm:prSet phldrT="[文字]" custT="1"/>
      <dgm:spPr/>
      <dgm:t>
        <a:bodyPr/>
        <a:lstStyle/>
        <a:p>
          <a:r>
            <a:rPr lang="zh-TW" altLang="en-US" sz="2000" dirty="0" smtClean="0"/>
            <a:t>白板、白板、白板</a:t>
          </a:r>
          <a:endParaRPr lang="zh-TW" altLang="en-US" sz="2000" dirty="0"/>
        </a:p>
      </dgm:t>
    </dgm:pt>
    <dgm:pt modelId="{FFAA0C2C-35E0-44C9-9AA4-5C2A8F444A4D}" type="parTrans" cxnId="{0EF3EFBD-7810-484A-A92B-8211C0D70FCB}">
      <dgm:prSet/>
      <dgm:spPr/>
      <dgm:t>
        <a:bodyPr/>
        <a:lstStyle/>
        <a:p>
          <a:endParaRPr lang="zh-TW" altLang="en-US"/>
        </a:p>
      </dgm:t>
    </dgm:pt>
    <dgm:pt modelId="{FD7918C9-BBBD-46F3-BF6C-A609E482FBEB}" type="sibTrans" cxnId="{0EF3EFBD-7810-484A-A92B-8211C0D70FCB}">
      <dgm:prSet/>
      <dgm:spPr/>
      <dgm:t>
        <a:bodyPr/>
        <a:lstStyle/>
        <a:p>
          <a:endParaRPr lang="zh-TW" altLang="en-US"/>
        </a:p>
      </dgm:t>
    </dgm:pt>
    <dgm:pt modelId="{046891E3-58FC-4171-8042-C6FBF9F07EB8}">
      <dgm:prSet phldrT="[文字]" custT="1"/>
      <dgm:spPr/>
      <dgm:t>
        <a:bodyPr/>
        <a:lstStyle/>
        <a:p>
          <a:r>
            <a:rPr lang="zh-TW" altLang="en-US" sz="2000" dirty="0" smtClean="0"/>
            <a:t>大量便利貼與各式辦公用品</a:t>
          </a:r>
          <a:endParaRPr lang="zh-TW" altLang="en-US" sz="2000" dirty="0"/>
        </a:p>
      </dgm:t>
    </dgm:pt>
    <dgm:pt modelId="{B0F6BF22-7B4F-44B8-9113-A4EAB8F590A1}" type="parTrans" cxnId="{3F6D411B-E790-4AA9-B874-B8E1D216F785}">
      <dgm:prSet/>
      <dgm:spPr/>
      <dgm:t>
        <a:bodyPr/>
        <a:lstStyle/>
        <a:p>
          <a:endParaRPr lang="zh-TW" altLang="en-US"/>
        </a:p>
      </dgm:t>
    </dgm:pt>
    <dgm:pt modelId="{95DD2DE7-5F4A-4D7C-A540-AF0D1A2EC62E}" type="sibTrans" cxnId="{3F6D411B-E790-4AA9-B874-B8E1D216F785}">
      <dgm:prSet/>
      <dgm:spPr/>
      <dgm:t>
        <a:bodyPr/>
        <a:lstStyle/>
        <a:p>
          <a:endParaRPr lang="zh-TW" altLang="en-US"/>
        </a:p>
      </dgm:t>
    </dgm:pt>
    <dgm:pt modelId="{E774492B-C9EA-44B6-95B8-745E59A9962C}">
      <dgm:prSet/>
      <dgm:spPr/>
      <dgm:t>
        <a:bodyPr/>
        <a:lstStyle/>
        <a:p>
          <a:r>
            <a:rPr lang="zh-TW" altLang="en-US" dirty="0" smtClean="0"/>
            <a:t>空間</a:t>
          </a:r>
          <a:endParaRPr lang="zh-TW" altLang="en-US" dirty="0"/>
        </a:p>
      </dgm:t>
    </dgm:pt>
    <dgm:pt modelId="{589036DA-43C6-416D-AB10-A8419736DED5}" type="parTrans" cxnId="{B39FC0D4-04A7-43B2-8EF0-ACAB8EB60B1D}">
      <dgm:prSet/>
      <dgm:spPr/>
      <dgm:t>
        <a:bodyPr/>
        <a:lstStyle/>
        <a:p>
          <a:endParaRPr lang="zh-TW" altLang="en-US"/>
        </a:p>
      </dgm:t>
    </dgm:pt>
    <dgm:pt modelId="{1F316DC3-0207-441E-9691-6E5108F7F54A}" type="sibTrans" cxnId="{B39FC0D4-04A7-43B2-8EF0-ACAB8EB60B1D}">
      <dgm:prSet/>
      <dgm:spPr/>
      <dgm:t>
        <a:bodyPr/>
        <a:lstStyle/>
        <a:p>
          <a:endParaRPr lang="zh-TW" altLang="en-US"/>
        </a:p>
      </dgm:t>
    </dgm:pt>
    <dgm:pt modelId="{EE1C34BA-90D5-4675-9484-6CA43C1A968B}">
      <dgm:prSet/>
      <dgm:spPr/>
      <dgm:t>
        <a:bodyPr/>
        <a:lstStyle/>
        <a:p>
          <a:r>
            <a:rPr lang="zh-TW" altLang="en-US" dirty="0" smtClean="0"/>
            <a:t>團隊</a:t>
          </a:r>
          <a:endParaRPr lang="zh-TW" altLang="en-US" dirty="0"/>
        </a:p>
      </dgm:t>
    </dgm:pt>
    <dgm:pt modelId="{5FE4BB26-6389-4307-AFB0-527E7BA24BF1}" type="parTrans" cxnId="{89986E41-CBAA-4E6A-A819-6B656661F307}">
      <dgm:prSet/>
      <dgm:spPr/>
      <dgm:t>
        <a:bodyPr/>
        <a:lstStyle/>
        <a:p>
          <a:endParaRPr lang="zh-TW" altLang="en-US"/>
        </a:p>
      </dgm:t>
    </dgm:pt>
    <dgm:pt modelId="{C847339E-04B1-4F76-BC95-CE4E6E0C23DF}" type="sibTrans" cxnId="{89986E41-CBAA-4E6A-A819-6B656661F307}">
      <dgm:prSet/>
      <dgm:spPr/>
      <dgm:t>
        <a:bodyPr/>
        <a:lstStyle/>
        <a:p>
          <a:endParaRPr lang="zh-TW" altLang="en-US"/>
        </a:p>
      </dgm:t>
    </dgm:pt>
    <dgm:pt modelId="{0E8DB087-5AB5-4166-8880-52D796F70626}">
      <dgm:prSet/>
      <dgm:spPr/>
      <dgm:t>
        <a:bodyPr/>
        <a:lstStyle/>
        <a:p>
          <a:r>
            <a:rPr lang="zh-TW" altLang="en-US" dirty="0" smtClean="0"/>
            <a:t>時程</a:t>
          </a:r>
          <a:endParaRPr lang="zh-TW" altLang="en-US" dirty="0"/>
        </a:p>
      </dgm:t>
    </dgm:pt>
    <dgm:pt modelId="{E290DD6B-C7B2-4E8E-B79C-F3E06CAD81EC}" type="parTrans" cxnId="{AFD7E7BA-2D11-4616-91F4-8AFEE1F0B220}">
      <dgm:prSet/>
      <dgm:spPr/>
      <dgm:t>
        <a:bodyPr/>
        <a:lstStyle/>
        <a:p>
          <a:endParaRPr lang="zh-TW" altLang="en-US"/>
        </a:p>
      </dgm:t>
    </dgm:pt>
    <dgm:pt modelId="{8CCCF814-87BA-4A8E-905C-529B6963A6EF}" type="sibTrans" cxnId="{AFD7E7BA-2D11-4616-91F4-8AFEE1F0B220}">
      <dgm:prSet/>
      <dgm:spPr/>
      <dgm:t>
        <a:bodyPr/>
        <a:lstStyle/>
        <a:p>
          <a:endParaRPr lang="zh-TW" altLang="en-US"/>
        </a:p>
      </dgm:t>
    </dgm:pt>
    <dgm:pt modelId="{3EC92B05-5C5B-4C33-9461-39260E6080BD}">
      <dgm:prSet custT="1"/>
      <dgm:spPr/>
      <dgm:t>
        <a:bodyPr/>
        <a:lstStyle/>
        <a:p>
          <a:r>
            <a:rPr lang="zh-TW" altLang="en-US" sz="2000" dirty="0" smtClean="0"/>
            <a:t>確保專案照表定時間進行</a:t>
          </a:r>
          <a:endParaRPr lang="zh-TW" altLang="en-US" sz="2000" dirty="0"/>
        </a:p>
      </dgm:t>
    </dgm:pt>
    <dgm:pt modelId="{858A2BCA-4E11-47E1-A668-B1CABC9C6DCE}" type="parTrans" cxnId="{CC428750-1C52-49A7-9BF8-B196E0F216BC}">
      <dgm:prSet/>
      <dgm:spPr/>
      <dgm:t>
        <a:bodyPr/>
        <a:lstStyle/>
        <a:p>
          <a:endParaRPr lang="zh-TW" altLang="en-US"/>
        </a:p>
      </dgm:t>
    </dgm:pt>
    <dgm:pt modelId="{246D00C3-61D3-4850-89D8-4F55DDC2F679}" type="sibTrans" cxnId="{CC428750-1C52-49A7-9BF8-B196E0F216BC}">
      <dgm:prSet/>
      <dgm:spPr/>
      <dgm:t>
        <a:bodyPr/>
        <a:lstStyle/>
        <a:p>
          <a:endParaRPr lang="zh-TW" altLang="en-US"/>
        </a:p>
      </dgm:t>
    </dgm:pt>
    <dgm:pt modelId="{B55CFD04-1D76-4455-A173-2A3DEC5103F9}">
      <dgm:prSet custT="1"/>
      <dgm:spPr/>
      <dgm:t>
        <a:bodyPr/>
        <a:lstStyle/>
        <a:p>
          <a:r>
            <a:rPr lang="zh-TW" altLang="en-US" sz="2000" dirty="0" smtClean="0"/>
            <a:t>理想工作方式、明確空出幾天、達成重要目標</a:t>
          </a:r>
          <a:endParaRPr lang="zh-TW" altLang="en-US" sz="2000" dirty="0"/>
        </a:p>
      </dgm:t>
    </dgm:pt>
    <dgm:pt modelId="{83DB18D8-8CDD-4441-89AF-D326EC58A772}" type="parTrans" cxnId="{E187811A-4777-4190-8C2D-5AE2EA0FDAA0}">
      <dgm:prSet/>
      <dgm:spPr/>
      <dgm:t>
        <a:bodyPr/>
        <a:lstStyle/>
        <a:p>
          <a:endParaRPr lang="zh-TW" altLang="en-US"/>
        </a:p>
      </dgm:t>
    </dgm:pt>
    <dgm:pt modelId="{0E7E52F0-1B38-4527-9A7F-77F3A8A2356D}" type="sibTrans" cxnId="{E187811A-4777-4190-8C2D-5AE2EA0FDAA0}">
      <dgm:prSet/>
      <dgm:spPr/>
      <dgm:t>
        <a:bodyPr/>
        <a:lstStyle/>
        <a:p>
          <a:endParaRPr lang="zh-TW" altLang="en-US"/>
        </a:p>
      </dgm:t>
    </dgm:pt>
    <dgm:pt modelId="{4689EE6B-ACAF-4593-9B67-33AF465F28C2}">
      <dgm:prSet custT="1"/>
      <dgm:spPr/>
      <dgm:t>
        <a:bodyPr/>
        <a:lstStyle/>
        <a:p>
          <a:r>
            <a:rPr lang="zh-TW" altLang="en-US" sz="2000" dirty="0" smtClean="0">
              <a:latin typeface="+mj-ea"/>
              <a:ea typeface="+mj-ea"/>
            </a:rPr>
            <a:t>多元化的成員及一位決策者</a:t>
          </a:r>
          <a:endParaRPr lang="zh-TW" altLang="en-US" sz="2000" dirty="0">
            <a:latin typeface="+mj-ea"/>
            <a:ea typeface="+mj-ea"/>
          </a:endParaRPr>
        </a:p>
      </dgm:t>
    </dgm:pt>
    <dgm:pt modelId="{08596DB9-3A3C-4EBC-B779-6558C30F2DA2}" type="parTrans" cxnId="{9E59DC66-EC08-410E-B55A-209A9C93AD5F}">
      <dgm:prSet/>
      <dgm:spPr/>
      <dgm:t>
        <a:bodyPr/>
        <a:lstStyle/>
        <a:p>
          <a:endParaRPr lang="zh-TW" altLang="en-US"/>
        </a:p>
      </dgm:t>
    </dgm:pt>
    <dgm:pt modelId="{755D17D7-8787-452F-B0F4-1BC64C8E4892}" type="sibTrans" cxnId="{9E59DC66-EC08-410E-B55A-209A9C93AD5F}">
      <dgm:prSet/>
      <dgm:spPr/>
      <dgm:t>
        <a:bodyPr/>
        <a:lstStyle/>
        <a:p>
          <a:endParaRPr lang="zh-TW" altLang="en-US"/>
        </a:p>
      </dgm:t>
    </dgm:pt>
    <dgm:pt modelId="{19449BBB-8262-4569-B7F4-BA97171340E0}">
      <dgm:prSet custT="1"/>
      <dgm:spPr/>
      <dgm:t>
        <a:bodyPr/>
        <a:lstStyle/>
        <a:p>
          <a:r>
            <a:rPr lang="zh-TW" altLang="en-US" sz="2000" dirty="0" smtClean="0">
              <a:latin typeface="+mj-ea"/>
              <a:ea typeface="+mj-ea"/>
            </a:rPr>
            <a:t>決策者必須參與，如果要神隱需要全權指派別人</a:t>
          </a:r>
          <a:endParaRPr lang="zh-TW" altLang="en-US" sz="2000" dirty="0">
            <a:latin typeface="+mj-ea"/>
            <a:ea typeface="+mj-ea"/>
          </a:endParaRPr>
        </a:p>
      </dgm:t>
    </dgm:pt>
    <dgm:pt modelId="{CD5C82ED-5AE5-4188-838B-9045C667EF07}" type="parTrans" cxnId="{2B434C5E-3B34-4159-B9B9-9FB491895651}">
      <dgm:prSet/>
      <dgm:spPr/>
      <dgm:t>
        <a:bodyPr/>
        <a:lstStyle/>
        <a:p>
          <a:endParaRPr lang="zh-TW" altLang="en-US"/>
        </a:p>
      </dgm:t>
    </dgm:pt>
    <dgm:pt modelId="{913FA6F3-7727-4BD9-8F42-E9DE8C70D89C}" type="sibTrans" cxnId="{2B434C5E-3B34-4159-B9B9-9FB491895651}">
      <dgm:prSet/>
      <dgm:spPr/>
      <dgm:t>
        <a:bodyPr/>
        <a:lstStyle/>
        <a:p>
          <a:endParaRPr lang="zh-TW" altLang="en-US"/>
        </a:p>
      </dgm:t>
    </dgm:pt>
    <dgm:pt modelId="{A258A8C3-52FB-43B6-B877-BF2C51412015}">
      <dgm:prSet custT="1"/>
      <dgm:spPr/>
      <dgm:t>
        <a:bodyPr/>
        <a:lstStyle/>
        <a:p>
          <a:r>
            <a:rPr lang="zh-TW" altLang="en-US" sz="2000" dirty="0" smtClean="0">
              <a:latin typeface="+mj-ea"/>
              <a:ea typeface="+mj-ea"/>
            </a:rPr>
            <a:t>不超過</a:t>
          </a:r>
          <a:r>
            <a:rPr lang="en-US" altLang="zh-TW" sz="2000" dirty="0" smtClean="0">
              <a:latin typeface="+mj-ea"/>
              <a:ea typeface="+mj-ea"/>
            </a:rPr>
            <a:t>7</a:t>
          </a:r>
          <a:r>
            <a:rPr lang="zh-TW" altLang="en-US" sz="2000" dirty="0" smtClean="0">
              <a:latin typeface="+mj-ea"/>
              <a:ea typeface="+mj-ea"/>
            </a:rPr>
            <a:t>人但須有各自深厚的專業、熱心解決問題等特質</a:t>
          </a:r>
          <a:endParaRPr lang="zh-TW" altLang="en-US" sz="2000" dirty="0">
            <a:latin typeface="+mj-ea"/>
            <a:ea typeface="+mj-ea"/>
          </a:endParaRPr>
        </a:p>
      </dgm:t>
    </dgm:pt>
    <dgm:pt modelId="{CB1EDAAD-E4CE-41AD-A7A5-1FDEA47E90A4}" type="parTrans" cxnId="{38AE66E9-3C35-482F-8E35-DF2FACCCD325}">
      <dgm:prSet/>
      <dgm:spPr/>
      <dgm:t>
        <a:bodyPr/>
        <a:lstStyle/>
        <a:p>
          <a:endParaRPr lang="zh-TW" altLang="en-US"/>
        </a:p>
      </dgm:t>
    </dgm:pt>
    <dgm:pt modelId="{25AFCD78-2238-4EA1-AC63-48EB8567535B}" type="sibTrans" cxnId="{38AE66E9-3C35-482F-8E35-DF2FACCCD325}">
      <dgm:prSet/>
      <dgm:spPr/>
      <dgm:t>
        <a:bodyPr/>
        <a:lstStyle/>
        <a:p>
          <a:endParaRPr lang="zh-TW" altLang="en-US"/>
        </a:p>
      </dgm:t>
    </dgm:pt>
    <dgm:pt modelId="{603C27B1-C2F1-4B2B-850B-08BF918570F5}">
      <dgm:prSet custT="1"/>
      <dgm:spPr/>
      <dgm:t>
        <a:bodyPr/>
        <a:lstStyle/>
        <a:p>
          <a:r>
            <a:rPr lang="zh-TW" altLang="en-US" sz="2000" dirty="0" smtClean="0">
              <a:latin typeface="+mj-ea"/>
              <a:ea typeface="+mj-ea"/>
            </a:rPr>
            <a:t>促進者主持計畫過程，但不可跟決策者同一人</a:t>
          </a:r>
          <a:endParaRPr lang="zh-TW" altLang="en-US" sz="2000" dirty="0">
            <a:latin typeface="+mj-ea"/>
            <a:ea typeface="+mj-ea"/>
          </a:endParaRPr>
        </a:p>
      </dgm:t>
    </dgm:pt>
    <dgm:pt modelId="{3A89EB18-9EE6-42E9-9E93-3E95360A5172}" type="parTrans" cxnId="{4AB38E31-8609-4EE5-95AC-CB1CE8B3E098}">
      <dgm:prSet/>
      <dgm:spPr/>
      <dgm:t>
        <a:bodyPr/>
        <a:lstStyle/>
        <a:p>
          <a:endParaRPr lang="zh-TW" altLang="en-US"/>
        </a:p>
      </dgm:t>
    </dgm:pt>
    <dgm:pt modelId="{D1717B61-49D2-492E-A296-6D1692938576}" type="sibTrans" cxnId="{4AB38E31-8609-4EE5-95AC-CB1CE8B3E098}">
      <dgm:prSet/>
      <dgm:spPr/>
      <dgm:t>
        <a:bodyPr/>
        <a:lstStyle/>
        <a:p>
          <a:endParaRPr lang="zh-TW" altLang="en-US"/>
        </a:p>
      </dgm:t>
    </dgm:pt>
    <dgm:pt modelId="{D6A9B5F4-3862-4666-87D1-2D7E9AFE4E49}">
      <dgm:prSet custT="1"/>
      <dgm:spPr/>
      <dgm:t>
        <a:bodyPr/>
        <a:lstStyle/>
        <a:p>
          <a:r>
            <a:rPr lang="zh-TW" altLang="en-US" sz="2000" dirty="0" smtClean="0"/>
            <a:t>可以持續進行討論的地方</a:t>
          </a:r>
          <a:endParaRPr lang="zh-TW" altLang="en-US" sz="2000" dirty="0"/>
        </a:p>
      </dgm:t>
    </dgm:pt>
    <dgm:pt modelId="{1F1BC616-6138-43E5-AF37-228416A26E71}" type="parTrans" cxnId="{118F6339-CA57-4BBF-A04A-572EB0319E79}">
      <dgm:prSet/>
      <dgm:spPr/>
      <dgm:t>
        <a:bodyPr/>
        <a:lstStyle/>
        <a:p>
          <a:endParaRPr lang="zh-TW" altLang="en-US"/>
        </a:p>
      </dgm:t>
    </dgm:pt>
    <dgm:pt modelId="{F2809210-7448-44EA-9F7F-E00C894142FB}" type="sibTrans" cxnId="{118F6339-CA57-4BBF-A04A-572EB0319E79}">
      <dgm:prSet/>
      <dgm:spPr/>
      <dgm:t>
        <a:bodyPr/>
        <a:lstStyle/>
        <a:p>
          <a:endParaRPr lang="zh-TW" altLang="en-US"/>
        </a:p>
      </dgm:t>
    </dgm:pt>
    <dgm:pt modelId="{08C927C5-DA7C-496F-919A-F1B058C987C0}">
      <dgm:prSet custT="1"/>
      <dgm:spPr/>
      <dgm:t>
        <a:bodyPr/>
        <a:lstStyle/>
        <a:p>
          <a:r>
            <a:rPr lang="zh-TW" altLang="en-US" sz="2000" dirty="0" smtClean="0"/>
            <a:t>附近有走廊或陽台可以讓成員中途短暫離席</a:t>
          </a:r>
          <a:endParaRPr lang="zh-TW" altLang="en-US" sz="2000" dirty="0"/>
        </a:p>
      </dgm:t>
    </dgm:pt>
    <dgm:pt modelId="{A0C07D38-5E10-4923-9BBB-3F4D038221F9}" type="parTrans" cxnId="{9FB62B00-BB56-4E28-8021-D2D5C36364F8}">
      <dgm:prSet/>
      <dgm:spPr/>
      <dgm:t>
        <a:bodyPr/>
        <a:lstStyle/>
        <a:p>
          <a:endParaRPr lang="zh-TW" altLang="en-US"/>
        </a:p>
      </dgm:t>
    </dgm:pt>
    <dgm:pt modelId="{83C7A5D0-821A-4954-A0E5-6A0A35D13666}" type="sibTrans" cxnId="{9FB62B00-BB56-4E28-8021-D2D5C36364F8}">
      <dgm:prSet/>
      <dgm:spPr/>
      <dgm:t>
        <a:bodyPr/>
        <a:lstStyle/>
        <a:p>
          <a:endParaRPr lang="zh-TW" altLang="en-US"/>
        </a:p>
      </dgm:t>
    </dgm:pt>
    <dgm:pt modelId="{1140FA03-FF24-4403-8FB6-75AA9946A4DE}">
      <dgm:prSet custT="1"/>
      <dgm:spPr/>
      <dgm:t>
        <a:bodyPr/>
        <a:lstStyle/>
        <a:p>
          <a:r>
            <a:rPr lang="zh-TW" altLang="en-US" sz="2000" dirty="0" smtClean="0"/>
            <a:t>為後續的原形搭建、顧客測試找好地點</a:t>
          </a:r>
          <a:endParaRPr lang="zh-TW" altLang="en-US" sz="2000" dirty="0"/>
        </a:p>
      </dgm:t>
    </dgm:pt>
    <dgm:pt modelId="{A03F8EB3-15D3-44E3-ACCD-2C775AFFA701}" type="parTrans" cxnId="{611B8CC8-5D86-4278-A738-AAF2CA65A2F6}">
      <dgm:prSet/>
      <dgm:spPr/>
      <dgm:t>
        <a:bodyPr/>
        <a:lstStyle/>
        <a:p>
          <a:endParaRPr lang="zh-TW" altLang="en-US"/>
        </a:p>
      </dgm:t>
    </dgm:pt>
    <dgm:pt modelId="{AA3E3A28-3BD5-4997-B2BD-39448D74B210}" type="sibTrans" cxnId="{611B8CC8-5D86-4278-A738-AAF2CA65A2F6}">
      <dgm:prSet/>
      <dgm:spPr/>
      <dgm:t>
        <a:bodyPr/>
        <a:lstStyle/>
        <a:p>
          <a:endParaRPr lang="zh-TW" altLang="en-US"/>
        </a:p>
      </dgm:t>
    </dgm:pt>
    <dgm:pt modelId="{6B30AAC3-1FB5-4CDC-8A57-7506E1C8FCDE}">
      <dgm:prSet phldrT="[文字]" custT="1"/>
      <dgm:spPr/>
      <dgm:t>
        <a:bodyPr/>
        <a:lstStyle/>
        <a:p>
          <a:r>
            <a:rPr lang="zh-TW" altLang="en-US" sz="2000" dirty="0" smtClean="0"/>
            <a:t>一堆食物、飲料</a:t>
          </a:r>
          <a:endParaRPr lang="zh-TW" altLang="en-US" sz="2000" dirty="0"/>
        </a:p>
      </dgm:t>
    </dgm:pt>
    <dgm:pt modelId="{1F3FC7E5-E65D-4528-B922-F93A10F8A67E}" type="parTrans" cxnId="{617231C8-0292-4FD0-A8C6-CC68A3025342}">
      <dgm:prSet/>
      <dgm:spPr/>
      <dgm:t>
        <a:bodyPr/>
        <a:lstStyle/>
        <a:p>
          <a:endParaRPr lang="zh-TW" altLang="en-US"/>
        </a:p>
      </dgm:t>
    </dgm:pt>
    <dgm:pt modelId="{A8AB7D0F-3101-466F-B5C4-88FAFABDB281}" type="sibTrans" cxnId="{617231C8-0292-4FD0-A8C6-CC68A3025342}">
      <dgm:prSet/>
      <dgm:spPr/>
      <dgm:t>
        <a:bodyPr/>
        <a:lstStyle/>
        <a:p>
          <a:endParaRPr lang="zh-TW" altLang="en-US"/>
        </a:p>
      </dgm:t>
    </dgm:pt>
    <dgm:pt modelId="{F9396E9D-A4FE-4F0E-91EE-3401C02C88F7}" type="pres">
      <dgm:prSet presAssocID="{3723BFCF-FA71-4B08-BFC6-F94361BC2B5E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A8B7603F-A76C-40AD-8A24-F8D51D47FE11}" type="pres">
      <dgm:prSet presAssocID="{A90C50D1-0492-4E57-8E2B-17F56968C754}" presName="linNode" presStyleCnt="0"/>
      <dgm:spPr/>
      <dgm:t>
        <a:bodyPr/>
        <a:lstStyle/>
        <a:p>
          <a:endParaRPr lang="zh-TW" altLang="en-US"/>
        </a:p>
      </dgm:t>
    </dgm:pt>
    <dgm:pt modelId="{C518445F-28EC-4655-94CF-75176D2381AD}" type="pres">
      <dgm:prSet presAssocID="{A90C50D1-0492-4E57-8E2B-17F56968C754}" presName="parent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0139C33-730B-4FB3-882C-B9034AD9A43C}" type="pres">
      <dgm:prSet presAssocID="{A90C50D1-0492-4E57-8E2B-17F56968C754}" presName="childShp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82AAD35-685F-4D4A-94A8-A190816CD750}" type="pres">
      <dgm:prSet presAssocID="{4B1E2454-629A-4506-B081-B01053EA5E80}" presName="spacing" presStyleCnt="0"/>
      <dgm:spPr/>
      <dgm:t>
        <a:bodyPr/>
        <a:lstStyle/>
        <a:p>
          <a:endParaRPr lang="zh-TW" altLang="en-US"/>
        </a:p>
      </dgm:t>
    </dgm:pt>
    <dgm:pt modelId="{8B7FBAF6-7C97-420E-B298-D95A67AB303D}" type="pres">
      <dgm:prSet presAssocID="{0E8DB087-5AB5-4166-8880-52D796F70626}" presName="linNode" presStyleCnt="0"/>
      <dgm:spPr/>
      <dgm:t>
        <a:bodyPr/>
        <a:lstStyle/>
        <a:p>
          <a:endParaRPr lang="zh-TW" altLang="en-US"/>
        </a:p>
      </dgm:t>
    </dgm:pt>
    <dgm:pt modelId="{E1B20BDA-65CA-4BC7-BC3B-31DE23369E77}" type="pres">
      <dgm:prSet presAssocID="{0E8DB087-5AB5-4166-8880-52D796F70626}" presName="parent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74160EB-332B-457E-82FB-08981F62BF69}" type="pres">
      <dgm:prSet presAssocID="{0E8DB087-5AB5-4166-8880-52D796F70626}" presName="childShp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B5FCA5B-B384-4C66-AE11-9F2280C8C3C8}" type="pres">
      <dgm:prSet presAssocID="{8CCCF814-87BA-4A8E-905C-529B6963A6EF}" presName="spacing" presStyleCnt="0"/>
      <dgm:spPr/>
      <dgm:t>
        <a:bodyPr/>
        <a:lstStyle/>
        <a:p>
          <a:endParaRPr lang="zh-TW" altLang="en-US"/>
        </a:p>
      </dgm:t>
    </dgm:pt>
    <dgm:pt modelId="{10D8D7A2-946C-4B42-A2AD-08CA17C6863A}" type="pres">
      <dgm:prSet presAssocID="{EE1C34BA-90D5-4675-9484-6CA43C1A968B}" presName="linNode" presStyleCnt="0"/>
      <dgm:spPr/>
      <dgm:t>
        <a:bodyPr/>
        <a:lstStyle/>
        <a:p>
          <a:endParaRPr lang="zh-TW" altLang="en-US"/>
        </a:p>
      </dgm:t>
    </dgm:pt>
    <dgm:pt modelId="{7BB12E93-DFAA-4B7F-9F6D-41DE77438AE6}" type="pres">
      <dgm:prSet presAssocID="{EE1C34BA-90D5-4675-9484-6CA43C1A968B}" presName="parent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ABF9C08-EA47-4893-8510-67AD4C894C0F}" type="pres">
      <dgm:prSet presAssocID="{EE1C34BA-90D5-4675-9484-6CA43C1A968B}" presName="childShp" presStyleLbl="bgAccFollowNode1" presStyleIdx="2" presStyleCnt="5" custScaleY="18455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11B1E8-6BAF-499D-90DC-ACE423B89BD6}" type="pres">
      <dgm:prSet presAssocID="{C847339E-04B1-4F76-BC95-CE4E6E0C23DF}" presName="spacing" presStyleCnt="0"/>
      <dgm:spPr/>
      <dgm:t>
        <a:bodyPr/>
        <a:lstStyle/>
        <a:p>
          <a:endParaRPr lang="zh-TW" altLang="en-US"/>
        </a:p>
      </dgm:t>
    </dgm:pt>
    <dgm:pt modelId="{53BA831F-094C-4F3B-8AD2-3DC68679DD5B}" type="pres">
      <dgm:prSet presAssocID="{E774492B-C9EA-44B6-95B8-745E59A9962C}" presName="linNode" presStyleCnt="0"/>
      <dgm:spPr/>
      <dgm:t>
        <a:bodyPr/>
        <a:lstStyle/>
        <a:p>
          <a:endParaRPr lang="zh-TW" altLang="en-US"/>
        </a:p>
      </dgm:t>
    </dgm:pt>
    <dgm:pt modelId="{C692F90B-EA75-46D9-9683-6FCA01A0E7D6}" type="pres">
      <dgm:prSet presAssocID="{E774492B-C9EA-44B6-95B8-745E59A9962C}" presName="parent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5B6D643-2329-4171-A8B4-09852E960B87}" type="pres">
      <dgm:prSet presAssocID="{E774492B-C9EA-44B6-95B8-745E59A9962C}" presName="childShp" presStyleLbl="bgAccFollowNode1" presStyleIdx="3" presStyleCnt="5" custScaleY="139053" custLinFactNeighborY="225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B84EC1A-673E-41EF-A177-F3C3DA48CFA7}" type="pres">
      <dgm:prSet presAssocID="{1F316DC3-0207-441E-9691-6E5108F7F54A}" presName="spacing" presStyleCnt="0"/>
      <dgm:spPr/>
      <dgm:t>
        <a:bodyPr/>
        <a:lstStyle/>
        <a:p>
          <a:endParaRPr lang="zh-TW" altLang="en-US"/>
        </a:p>
      </dgm:t>
    </dgm:pt>
    <dgm:pt modelId="{A85828EC-8F50-434A-A1D6-2F420A470863}" type="pres">
      <dgm:prSet presAssocID="{05B38AAA-6D2D-41E6-892E-07C7C3706142}" presName="linNode" presStyleCnt="0"/>
      <dgm:spPr/>
      <dgm:t>
        <a:bodyPr/>
        <a:lstStyle/>
        <a:p>
          <a:endParaRPr lang="zh-TW" altLang="en-US"/>
        </a:p>
      </dgm:t>
    </dgm:pt>
    <dgm:pt modelId="{4B545A4E-AFD8-4B82-A401-C86F0C4E91FE}" type="pres">
      <dgm:prSet presAssocID="{05B38AAA-6D2D-41E6-892E-07C7C3706142}" presName="parent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750008E-867B-4104-BAF4-382D4063156C}" type="pres">
      <dgm:prSet presAssocID="{05B38AAA-6D2D-41E6-892E-07C7C3706142}" presName="childShp" presStyleLbl="bgAccFollowNode1" presStyleIdx="4" presStyleCnt="5" custScaleY="13638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187811A-4777-4190-8C2D-5AE2EA0FDAA0}" srcId="{0E8DB087-5AB5-4166-8880-52D796F70626}" destId="{B55CFD04-1D76-4455-A173-2A3DEC5103F9}" srcOrd="1" destOrd="0" parTransId="{83DB18D8-8CDD-4441-89AF-D326EC58A772}" sibTransId="{0E7E52F0-1B38-4527-9A7F-77F3A8A2356D}"/>
    <dgm:cxn modelId="{E4500BC1-DE85-4EEC-8099-C0100FC9D305}" type="presOf" srcId="{05B38AAA-6D2D-41E6-892E-07C7C3706142}" destId="{4B545A4E-AFD8-4B82-A401-C86F0C4E91FE}" srcOrd="0" destOrd="0" presId="urn:microsoft.com/office/officeart/2005/8/layout/vList6"/>
    <dgm:cxn modelId="{BECC65D8-6F8E-435C-A5F5-5E92624AFD57}" type="presOf" srcId="{6B30AAC3-1FB5-4CDC-8A57-7506E1C8FCDE}" destId="{A750008E-867B-4104-BAF4-382D4063156C}" srcOrd="0" destOrd="2" presId="urn:microsoft.com/office/officeart/2005/8/layout/vList6"/>
    <dgm:cxn modelId="{9F67FE48-DF64-4403-9363-5C427EFC9804}" type="presOf" srcId="{E774492B-C9EA-44B6-95B8-745E59A9962C}" destId="{C692F90B-EA75-46D9-9683-6FCA01A0E7D6}" srcOrd="0" destOrd="0" presId="urn:microsoft.com/office/officeart/2005/8/layout/vList6"/>
    <dgm:cxn modelId="{0EF3EFBD-7810-484A-A92B-8211C0D70FCB}" srcId="{05B38AAA-6D2D-41E6-892E-07C7C3706142}" destId="{7FC4C5D2-D12A-4421-99EC-B96DDCADB059}" srcOrd="0" destOrd="0" parTransId="{FFAA0C2C-35E0-44C9-9AA4-5C2A8F444A4D}" sibTransId="{FD7918C9-BBBD-46F3-BF6C-A609E482FBEB}"/>
    <dgm:cxn modelId="{38AE66E9-3C35-482F-8E35-DF2FACCCD325}" srcId="{EE1C34BA-90D5-4675-9484-6CA43C1A968B}" destId="{A258A8C3-52FB-43B6-B877-BF2C51412015}" srcOrd="2" destOrd="0" parTransId="{CB1EDAAD-E4CE-41AD-A7A5-1FDEA47E90A4}" sibTransId="{25AFCD78-2238-4EA1-AC63-48EB8567535B}"/>
    <dgm:cxn modelId="{71A3B98A-13D3-48D3-BEFF-9E43ED211992}" type="presOf" srcId="{B55CFD04-1D76-4455-A173-2A3DEC5103F9}" destId="{574160EB-332B-457E-82FB-08981F62BF69}" srcOrd="0" destOrd="1" presId="urn:microsoft.com/office/officeart/2005/8/layout/vList6"/>
    <dgm:cxn modelId="{B39FC0D4-04A7-43B2-8EF0-ACAB8EB60B1D}" srcId="{3723BFCF-FA71-4B08-BFC6-F94361BC2B5E}" destId="{E774492B-C9EA-44B6-95B8-745E59A9962C}" srcOrd="3" destOrd="0" parTransId="{589036DA-43C6-416D-AB10-A8419736DED5}" sibTransId="{1F316DC3-0207-441E-9691-6E5108F7F54A}"/>
    <dgm:cxn modelId="{73783C86-356A-4D50-BCA5-E1ACD6D7331B}" srcId="{A90C50D1-0492-4E57-8E2B-17F56968C754}" destId="{2D21AC49-28E0-44CC-8299-7E4D497D4D27}" srcOrd="1" destOrd="0" parTransId="{05BC55BE-3B3D-43BB-85C6-20924685D164}" sibTransId="{D1E2519D-47DA-451E-96D5-BBB6C5F9A24C}"/>
    <dgm:cxn modelId="{B2FE724B-308D-4987-B699-429A0D547FBA}" type="presOf" srcId="{1140FA03-FF24-4403-8FB6-75AA9946A4DE}" destId="{25B6D643-2329-4171-A8B4-09852E960B87}" srcOrd="0" destOrd="2" presId="urn:microsoft.com/office/officeart/2005/8/layout/vList6"/>
    <dgm:cxn modelId="{B41596AF-3534-4F69-BA17-0D2E73368C09}" type="presOf" srcId="{4689EE6B-ACAF-4593-9B67-33AF465F28C2}" destId="{DABF9C08-EA47-4893-8510-67AD4C894C0F}" srcOrd="0" destOrd="0" presId="urn:microsoft.com/office/officeart/2005/8/layout/vList6"/>
    <dgm:cxn modelId="{89BCB463-AFB3-42CC-B0C3-25F881BE18A1}" type="presOf" srcId="{AB78C814-256B-4356-A23A-ACFA09EA407E}" destId="{50139C33-730B-4FB3-882C-B9034AD9A43C}" srcOrd="0" destOrd="0" presId="urn:microsoft.com/office/officeart/2005/8/layout/vList6"/>
    <dgm:cxn modelId="{2B434C5E-3B34-4159-B9B9-9FB491895651}" srcId="{EE1C34BA-90D5-4675-9484-6CA43C1A968B}" destId="{19449BBB-8262-4569-B7F4-BA97171340E0}" srcOrd="1" destOrd="0" parTransId="{CD5C82ED-5AE5-4188-838B-9045C667EF07}" sibTransId="{913FA6F3-7727-4BD9-8F42-E9DE8C70D89C}"/>
    <dgm:cxn modelId="{B9A398A0-78DF-4077-9AA7-282DEBAFC0AE}" type="presOf" srcId="{A90C50D1-0492-4E57-8E2B-17F56968C754}" destId="{C518445F-28EC-4655-94CF-75176D2381AD}" srcOrd="0" destOrd="0" presId="urn:microsoft.com/office/officeart/2005/8/layout/vList6"/>
    <dgm:cxn modelId="{CC428750-1C52-49A7-9BF8-B196E0F216BC}" srcId="{0E8DB087-5AB5-4166-8880-52D796F70626}" destId="{3EC92B05-5C5B-4C33-9461-39260E6080BD}" srcOrd="0" destOrd="0" parTransId="{858A2BCA-4E11-47E1-A668-B1CABC9C6DCE}" sibTransId="{246D00C3-61D3-4850-89D8-4F55DDC2F679}"/>
    <dgm:cxn modelId="{70B89B9C-C989-400E-A924-3A0B4A9E298A}" type="presOf" srcId="{EE1C34BA-90D5-4675-9484-6CA43C1A968B}" destId="{7BB12E93-DFAA-4B7F-9F6D-41DE77438AE6}" srcOrd="0" destOrd="0" presId="urn:microsoft.com/office/officeart/2005/8/layout/vList6"/>
    <dgm:cxn modelId="{51FB9C07-F500-446C-AA8D-632B68A91837}" type="presOf" srcId="{603C27B1-C2F1-4B2B-850B-08BF918570F5}" destId="{DABF9C08-EA47-4893-8510-67AD4C894C0F}" srcOrd="0" destOrd="3" presId="urn:microsoft.com/office/officeart/2005/8/layout/vList6"/>
    <dgm:cxn modelId="{415F9EFF-0C4B-4CE9-A976-0F71A165B8CD}" type="presOf" srcId="{0E8DB087-5AB5-4166-8880-52D796F70626}" destId="{E1B20BDA-65CA-4BC7-BC3B-31DE23369E77}" srcOrd="0" destOrd="0" presId="urn:microsoft.com/office/officeart/2005/8/layout/vList6"/>
    <dgm:cxn modelId="{3B0ED90E-7068-4F04-84E5-0DD47F3DDB6E}" type="presOf" srcId="{D6A9B5F4-3862-4666-87D1-2D7E9AFE4E49}" destId="{25B6D643-2329-4171-A8B4-09852E960B87}" srcOrd="0" destOrd="0" presId="urn:microsoft.com/office/officeart/2005/8/layout/vList6"/>
    <dgm:cxn modelId="{9E59DC66-EC08-410E-B55A-209A9C93AD5F}" srcId="{EE1C34BA-90D5-4675-9484-6CA43C1A968B}" destId="{4689EE6B-ACAF-4593-9B67-33AF465F28C2}" srcOrd="0" destOrd="0" parTransId="{08596DB9-3A3C-4EBC-B779-6558C30F2DA2}" sibTransId="{755D17D7-8787-452F-B0F4-1BC64C8E4892}"/>
    <dgm:cxn modelId="{617231C8-0292-4FD0-A8C6-CC68A3025342}" srcId="{05B38AAA-6D2D-41E6-892E-07C7C3706142}" destId="{6B30AAC3-1FB5-4CDC-8A57-7506E1C8FCDE}" srcOrd="2" destOrd="0" parTransId="{1F3FC7E5-E65D-4528-B922-F93A10F8A67E}" sibTransId="{A8AB7D0F-3101-466F-B5C4-88FAFABDB281}"/>
    <dgm:cxn modelId="{AFD7E7BA-2D11-4616-91F4-8AFEE1F0B220}" srcId="{3723BFCF-FA71-4B08-BFC6-F94361BC2B5E}" destId="{0E8DB087-5AB5-4166-8880-52D796F70626}" srcOrd="1" destOrd="0" parTransId="{E290DD6B-C7B2-4E8E-B79C-F3E06CAD81EC}" sibTransId="{8CCCF814-87BA-4A8E-905C-529B6963A6EF}"/>
    <dgm:cxn modelId="{DAA365F5-3B6D-4D64-B29E-4429BDD1517D}" type="presOf" srcId="{2D21AC49-28E0-44CC-8299-7E4D497D4D27}" destId="{50139C33-730B-4FB3-882C-B9034AD9A43C}" srcOrd="0" destOrd="1" presId="urn:microsoft.com/office/officeart/2005/8/layout/vList6"/>
    <dgm:cxn modelId="{9FB62B00-BB56-4E28-8021-D2D5C36364F8}" srcId="{E774492B-C9EA-44B6-95B8-745E59A9962C}" destId="{08C927C5-DA7C-496F-919A-F1B058C987C0}" srcOrd="1" destOrd="0" parTransId="{A0C07D38-5E10-4923-9BBB-3F4D038221F9}" sibTransId="{83C7A5D0-821A-4954-A0E5-6A0A35D13666}"/>
    <dgm:cxn modelId="{9A004285-C89B-4AD2-8177-ADD739F56162}" type="presOf" srcId="{3723BFCF-FA71-4B08-BFC6-F94361BC2B5E}" destId="{F9396E9D-A4FE-4F0E-91EE-3401C02C88F7}" srcOrd="0" destOrd="0" presId="urn:microsoft.com/office/officeart/2005/8/layout/vList6"/>
    <dgm:cxn modelId="{F5C7C274-A676-413A-B41A-D8931891FCDA}" type="presOf" srcId="{046891E3-58FC-4171-8042-C6FBF9F07EB8}" destId="{A750008E-867B-4104-BAF4-382D4063156C}" srcOrd="0" destOrd="1" presId="urn:microsoft.com/office/officeart/2005/8/layout/vList6"/>
    <dgm:cxn modelId="{118F6339-CA57-4BBF-A04A-572EB0319E79}" srcId="{E774492B-C9EA-44B6-95B8-745E59A9962C}" destId="{D6A9B5F4-3862-4666-87D1-2D7E9AFE4E49}" srcOrd="0" destOrd="0" parTransId="{1F1BC616-6138-43E5-AF37-228416A26E71}" sibTransId="{F2809210-7448-44EA-9F7F-E00C894142FB}"/>
    <dgm:cxn modelId="{4AB38E31-8609-4EE5-95AC-CB1CE8B3E098}" srcId="{EE1C34BA-90D5-4675-9484-6CA43C1A968B}" destId="{603C27B1-C2F1-4B2B-850B-08BF918570F5}" srcOrd="3" destOrd="0" parTransId="{3A89EB18-9EE6-42E9-9E93-3E95360A5172}" sibTransId="{D1717B61-49D2-492E-A296-6D1692938576}"/>
    <dgm:cxn modelId="{D04A4ACB-0AEF-4092-8F1B-887E72CCE028}" srcId="{3723BFCF-FA71-4B08-BFC6-F94361BC2B5E}" destId="{A90C50D1-0492-4E57-8E2B-17F56968C754}" srcOrd="0" destOrd="0" parTransId="{DF82BE7D-E1A6-4551-BC98-5DACF46F3D60}" sibTransId="{4B1E2454-629A-4506-B081-B01053EA5E80}"/>
    <dgm:cxn modelId="{F294F9D5-B1CC-4DB5-BD0E-7305BAC023DA}" type="presOf" srcId="{7FC4C5D2-D12A-4421-99EC-B96DDCADB059}" destId="{A750008E-867B-4104-BAF4-382D4063156C}" srcOrd="0" destOrd="0" presId="urn:microsoft.com/office/officeart/2005/8/layout/vList6"/>
    <dgm:cxn modelId="{D764EEC3-2ABE-4133-A423-8BF926F00363}" type="presOf" srcId="{A258A8C3-52FB-43B6-B877-BF2C51412015}" destId="{DABF9C08-EA47-4893-8510-67AD4C894C0F}" srcOrd="0" destOrd="2" presId="urn:microsoft.com/office/officeart/2005/8/layout/vList6"/>
    <dgm:cxn modelId="{DB667B95-E00A-4E95-AB58-BAC349651E44}" type="presOf" srcId="{08C927C5-DA7C-496F-919A-F1B058C987C0}" destId="{25B6D643-2329-4171-A8B4-09852E960B87}" srcOrd="0" destOrd="1" presId="urn:microsoft.com/office/officeart/2005/8/layout/vList6"/>
    <dgm:cxn modelId="{3F6D411B-E790-4AA9-B874-B8E1D216F785}" srcId="{05B38AAA-6D2D-41E6-892E-07C7C3706142}" destId="{046891E3-58FC-4171-8042-C6FBF9F07EB8}" srcOrd="1" destOrd="0" parTransId="{B0F6BF22-7B4F-44B8-9113-A4EAB8F590A1}" sibTransId="{95DD2DE7-5F4A-4D7C-A540-AF0D1A2EC62E}"/>
    <dgm:cxn modelId="{89986E41-CBAA-4E6A-A819-6B656661F307}" srcId="{3723BFCF-FA71-4B08-BFC6-F94361BC2B5E}" destId="{EE1C34BA-90D5-4675-9484-6CA43C1A968B}" srcOrd="2" destOrd="0" parTransId="{5FE4BB26-6389-4307-AFB0-527E7BA24BF1}" sibTransId="{C847339E-04B1-4F76-BC95-CE4E6E0C23DF}"/>
    <dgm:cxn modelId="{35317D80-6B91-4151-8C99-0B1B0628F103}" srcId="{3723BFCF-FA71-4B08-BFC6-F94361BC2B5E}" destId="{05B38AAA-6D2D-41E6-892E-07C7C3706142}" srcOrd="4" destOrd="0" parTransId="{FC9ADB89-8AC9-4D3A-9D9C-8960A0FFB9DD}" sibTransId="{9F376816-0D1F-4046-9EB4-840041F3B226}"/>
    <dgm:cxn modelId="{617EE49F-693D-4640-BA3C-098AEFA047AD}" type="presOf" srcId="{3EC92B05-5C5B-4C33-9461-39260E6080BD}" destId="{574160EB-332B-457E-82FB-08981F62BF69}" srcOrd="0" destOrd="0" presId="urn:microsoft.com/office/officeart/2005/8/layout/vList6"/>
    <dgm:cxn modelId="{5DB74374-74D7-447F-A218-9E5D21D3B7CB}" type="presOf" srcId="{19449BBB-8262-4569-B7F4-BA97171340E0}" destId="{DABF9C08-EA47-4893-8510-67AD4C894C0F}" srcOrd="0" destOrd="1" presId="urn:microsoft.com/office/officeart/2005/8/layout/vList6"/>
    <dgm:cxn modelId="{FBE33248-C4BA-4D87-A7E2-99C9F0559FBA}" srcId="{A90C50D1-0492-4E57-8E2B-17F56968C754}" destId="{AB78C814-256B-4356-A23A-ACFA09EA407E}" srcOrd="0" destOrd="0" parTransId="{2968BD6C-D765-4D11-94C3-507FD7E5B393}" sibTransId="{F5DFFDDB-789C-4DC2-A976-7014A50D4C9E}"/>
    <dgm:cxn modelId="{611B8CC8-5D86-4278-A738-AAF2CA65A2F6}" srcId="{E774492B-C9EA-44B6-95B8-745E59A9962C}" destId="{1140FA03-FF24-4403-8FB6-75AA9946A4DE}" srcOrd="2" destOrd="0" parTransId="{A03F8EB3-15D3-44E3-ACCD-2C775AFFA701}" sibTransId="{AA3E3A28-3BD5-4997-B2BD-39448D74B210}"/>
    <dgm:cxn modelId="{46C320B5-036A-4FC3-B21D-F349DC1CD3A8}" type="presParOf" srcId="{F9396E9D-A4FE-4F0E-91EE-3401C02C88F7}" destId="{A8B7603F-A76C-40AD-8A24-F8D51D47FE11}" srcOrd="0" destOrd="0" presId="urn:microsoft.com/office/officeart/2005/8/layout/vList6"/>
    <dgm:cxn modelId="{3AF2B812-411C-44D2-8FB6-265FFECFC7D1}" type="presParOf" srcId="{A8B7603F-A76C-40AD-8A24-F8D51D47FE11}" destId="{C518445F-28EC-4655-94CF-75176D2381AD}" srcOrd="0" destOrd="0" presId="urn:microsoft.com/office/officeart/2005/8/layout/vList6"/>
    <dgm:cxn modelId="{AF5A6546-15C5-48B7-8808-975D747D7A0F}" type="presParOf" srcId="{A8B7603F-A76C-40AD-8A24-F8D51D47FE11}" destId="{50139C33-730B-4FB3-882C-B9034AD9A43C}" srcOrd="1" destOrd="0" presId="urn:microsoft.com/office/officeart/2005/8/layout/vList6"/>
    <dgm:cxn modelId="{C75294D1-ECEC-47BA-833F-B6585C558964}" type="presParOf" srcId="{F9396E9D-A4FE-4F0E-91EE-3401C02C88F7}" destId="{282AAD35-685F-4D4A-94A8-A190816CD750}" srcOrd="1" destOrd="0" presId="urn:microsoft.com/office/officeart/2005/8/layout/vList6"/>
    <dgm:cxn modelId="{07834834-6F11-4C0A-B4D2-1B18F6413FDA}" type="presParOf" srcId="{F9396E9D-A4FE-4F0E-91EE-3401C02C88F7}" destId="{8B7FBAF6-7C97-420E-B298-D95A67AB303D}" srcOrd="2" destOrd="0" presId="urn:microsoft.com/office/officeart/2005/8/layout/vList6"/>
    <dgm:cxn modelId="{2ABE1CD0-7AD7-4C0D-9FF9-CD0CAAFD4FBF}" type="presParOf" srcId="{8B7FBAF6-7C97-420E-B298-D95A67AB303D}" destId="{E1B20BDA-65CA-4BC7-BC3B-31DE23369E77}" srcOrd="0" destOrd="0" presId="urn:microsoft.com/office/officeart/2005/8/layout/vList6"/>
    <dgm:cxn modelId="{4E707F12-EF9A-4C8B-BBDD-B6ED4DEEB560}" type="presParOf" srcId="{8B7FBAF6-7C97-420E-B298-D95A67AB303D}" destId="{574160EB-332B-457E-82FB-08981F62BF69}" srcOrd="1" destOrd="0" presId="urn:microsoft.com/office/officeart/2005/8/layout/vList6"/>
    <dgm:cxn modelId="{0FA7B902-40F0-44A9-82E1-D9B18C2192C7}" type="presParOf" srcId="{F9396E9D-A4FE-4F0E-91EE-3401C02C88F7}" destId="{DB5FCA5B-B384-4C66-AE11-9F2280C8C3C8}" srcOrd="3" destOrd="0" presId="urn:microsoft.com/office/officeart/2005/8/layout/vList6"/>
    <dgm:cxn modelId="{7CD2BACB-7F3C-4BE1-9C49-8326A15B2713}" type="presParOf" srcId="{F9396E9D-A4FE-4F0E-91EE-3401C02C88F7}" destId="{10D8D7A2-946C-4B42-A2AD-08CA17C6863A}" srcOrd="4" destOrd="0" presId="urn:microsoft.com/office/officeart/2005/8/layout/vList6"/>
    <dgm:cxn modelId="{FBF2CC4A-A066-48AB-8DD6-7CA9359E9069}" type="presParOf" srcId="{10D8D7A2-946C-4B42-A2AD-08CA17C6863A}" destId="{7BB12E93-DFAA-4B7F-9F6D-41DE77438AE6}" srcOrd="0" destOrd="0" presId="urn:microsoft.com/office/officeart/2005/8/layout/vList6"/>
    <dgm:cxn modelId="{50929057-E214-4C42-AF09-EEB2105C42C9}" type="presParOf" srcId="{10D8D7A2-946C-4B42-A2AD-08CA17C6863A}" destId="{DABF9C08-EA47-4893-8510-67AD4C894C0F}" srcOrd="1" destOrd="0" presId="urn:microsoft.com/office/officeart/2005/8/layout/vList6"/>
    <dgm:cxn modelId="{40A0B75C-655C-460B-A487-F8AF192AEDDF}" type="presParOf" srcId="{F9396E9D-A4FE-4F0E-91EE-3401C02C88F7}" destId="{E611B1E8-6BAF-499D-90DC-ACE423B89BD6}" srcOrd="5" destOrd="0" presId="urn:microsoft.com/office/officeart/2005/8/layout/vList6"/>
    <dgm:cxn modelId="{0165A212-FA03-4B91-AFB5-0BB16E9772DE}" type="presParOf" srcId="{F9396E9D-A4FE-4F0E-91EE-3401C02C88F7}" destId="{53BA831F-094C-4F3B-8AD2-3DC68679DD5B}" srcOrd="6" destOrd="0" presId="urn:microsoft.com/office/officeart/2005/8/layout/vList6"/>
    <dgm:cxn modelId="{74D56B3E-5650-4D99-B2E1-A273549DC406}" type="presParOf" srcId="{53BA831F-094C-4F3B-8AD2-3DC68679DD5B}" destId="{C692F90B-EA75-46D9-9683-6FCA01A0E7D6}" srcOrd="0" destOrd="0" presId="urn:microsoft.com/office/officeart/2005/8/layout/vList6"/>
    <dgm:cxn modelId="{39B0EF11-1731-4B65-B3C9-87A12DD3A0E7}" type="presParOf" srcId="{53BA831F-094C-4F3B-8AD2-3DC68679DD5B}" destId="{25B6D643-2329-4171-A8B4-09852E960B87}" srcOrd="1" destOrd="0" presId="urn:microsoft.com/office/officeart/2005/8/layout/vList6"/>
    <dgm:cxn modelId="{635CFFC2-3157-4519-AA69-40668FDE4812}" type="presParOf" srcId="{F9396E9D-A4FE-4F0E-91EE-3401C02C88F7}" destId="{8B84EC1A-673E-41EF-A177-F3C3DA48CFA7}" srcOrd="7" destOrd="0" presId="urn:microsoft.com/office/officeart/2005/8/layout/vList6"/>
    <dgm:cxn modelId="{DB40F46D-931E-4325-B3AA-A79A59E754C4}" type="presParOf" srcId="{F9396E9D-A4FE-4F0E-91EE-3401C02C88F7}" destId="{A85828EC-8F50-434A-A1D6-2F420A470863}" srcOrd="8" destOrd="0" presId="urn:microsoft.com/office/officeart/2005/8/layout/vList6"/>
    <dgm:cxn modelId="{A91CB5E4-0A6F-497C-81D5-3371E6D580D0}" type="presParOf" srcId="{A85828EC-8F50-434A-A1D6-2F420A470863}" destId="{4B545A4E-AFD8-4B82-A401-C86F0C4E91FE}" srcOrd="0" destOrd="0" presId="urn:microsoft.com/office/officeart/2005/8/layout/vList6"/>
    <dgm:cxn modelId="{B1BED1DF-4E95-4E9E-88ED-2146DA13E064}" type="presParOf" srcId="{A85828EC-8F50-434A-A1D6-2F420A470863}" destId="{A750008E-867B-4104-BAF4-382D4063156C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F80B39-713F-4D0C-AC70-DA32292636E4}" type="doc">
      <dgm:prSet loTypeId="urn:microsoft.com/office/officeart/2005/8/layout/vList6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B33DC6F0-F1D9-4D46-9BC5-CA4895173F80}">
      <dgm:prSet phldrT="[文字]"/>
      <dgm:spPr/>
      <dgm:t>
        <a:bodyPr/>
        <a:lstStyle/>
        <a:p>
          <a:r>
            <a:rPr lang="zh-TW" altLang="en-US" dirty="0" smtClean="0"/>
            <a:t>難題</a:t>
          </a:r>
          <a:endParaRPr lang="en-US" altLang="zh-TW" dirty="0" smtClean="0"/>
        </a:p>
      </dgm:t>
    </dgm:pt>
    <dgm:pt modelId="{2DC67975-9F3C-4097-BCF2-54B19952BB8B}" type="parTrans" cxnId="{193FFB0F-09E9-4C4C-AEF9-DCB0F2A156F2}">
      <dgm:prSet/>
      <dgm:spPr/>
      <dgm:t>
        <a:bodyPr/>
        <a:lstStyle/>
        <a:p>
          <a:endParaRPr lang="zh-TW" altLang="en-US"/>
        </a:p>
      </dgm:t>
    </dgm:pt>
    <dgm:pt modelId="{55C2CF26-93B9-4E4F-A09B-1891A3D16E3F}" type="sibTrans" cxnId="{193FFB0F-09E9-4C4C-AEF9-DCB0F2A156F2}">
      <dgm:prSet/>
      <dgm:spPr/>
      <dgm:t>
        <a:bodyPr/>
        <a:lstStyle/>
        <a:p>
          <a:endParaRPr lang="zh-TW" altLang="en-US"/>
        </a:p>
      </dgm:t>
    </dgm:pt>
    <dgm:pt modelId="{14A9AB0A-2162-4A57-AB82-698845534833}">
      <dgm:prSet phldrT="[文字]"/>
      <dgm:spPr/>
      <dgm:t>
        <a:bodyPr/>
        <a:lstStyle/>
        <a:p>
          <a:r>
            <a:rPr lang="zh-TW" altLang="en-US" dirty="0" smtClean="0"/>
            <a:t>複雜專案快速</a:t>
          </a:r>
          <a:r>
            <a:rPr lang="en-US" altLang="zh-TW" dirty="0" smtClean="0"/>
            <a:t>try and error</a:t>
          </a:r>
          <a:endParaRPr lang="zh-TW" altLang="en-US" dirty="0"/>
        </a:p>
      </dgm:t>
    </dgm:pt>
    <dgm:pt modelId="{4DD1F101-805F-47BB-9765-D03590E803B2}" type="parTrans" cxnId="{FEDDB0A1-B521-4231-AAC1-A1303DF95D78}">
      <dgm:prSet/>
      <dgm:spPr/>
      <dgm:t>
        <a:bodyPr/>
        <a:lstStyle/>
        <a:p>
          <a:endParaRPr lang="zh-TW" altLang="en-US"/>
        </a:p>
      </dgm:t>
    </dgm:pt>
    <dgm:pt modelId="{97F62EDD-5888-4FD3-A641-993EAA5A5E6C}" type="sibTrans" cxnId="{FEDDB0A1-B521-4231-AAC1-A1303DF95D78}">
      <dgm:prSet/>
      <dgm:spPr/>
      <dgm:t>
        <a:bodyPr/>
        <a:lstStyle/>
        <a:p>
          <a:endParaRPr lang="zh-TW" altLang="en-US"/>
        </a:p>
      </dgm:t>
    </dgm:pt>
    <dgm:pt modelId="{F2949349-A198-4CD2-8F26-C23C09193F35}">
      <dgm:prSet phldrT="[文字]"/>
      <dgm:spPr/>
      <dgm:t>
        <a:bodyPr/>
        <a:lstStyle/>
        <a:p>
          <a:r>
            <a:rPr lang="zh-TW" altLang="en-US" dirty="0" smtClean="0"/>
            <a:t>三大困難遇到時啟動</a:t>
          </a:r>
          <a:r>
            <a:rPr lang="en-US" altLang="zh-TW" dirty="0" smtClean="0"/>
            <a:t>sprint</a:t>
          </a:r>
          <a:endParaRPr lang="zh-TW" altLang="en-US" dirty="0"/>
        </a:p>
      </dgm:t>
    </dgm:pt>
    <dgm:pt modelId="{5C33553B-541C-4F69-A326-B3C58BF747A8}" type="parTrans" cxnId="{6C50563E-7F9D-49DC-BFF4-4D4B075A7736}">
      <dgm:prSet/>
      <dgm:spPr/>
      <dgm:t>
        <a:bodyPr/>
        <a:lstStyle/>
        <a:p>
          <a:endParaRPr lang="zh-TW" altLang="en-US"/>
        </a:p>
      </dgm:t>
    </dgm:pt>
    <dgm:pt modelId="{4C294007-C432-4C23-B142-E1CE007CDF67}" type="sibTrans" cxnId="{6C50563E-7F9D-49DC-BFF4-4D4B075A7736}">
      <dgm:prSet/>
      <dgm:spPr/>
      <dgm:t>
        <a:bodyPr/>
        <a:lstStyle/>
        <a:p>
          <a:endParaRPr lang="zh-TW" altLang="en-US"/>
        </a:p>
      </dgm:t>
    </dgm:pt>
    <dgm:pt modelId="{F2186734-8451-4872-8CCD-3A32490FA1E0}">
      <dgm:prSet phldrT="[文字]"/>
      <dgm:spPr/>
      <dgm:t>
        <a:bodyPr/>
        <a:lstStyle/>
        <a:p>
          <a:r>
            <a:rPr lang="zh-TW" altLang="en-US" dirty="0" smtClean="0"/>
            <a:t>團隊</a:t>
          </a:r>
          <a:endParaRPr lang="zh-TW" altLang="en-US" dirty="0"/>
        </a:p>
      </dgm:t>
    </dgm:pt>
    <dgm:pt modelId="{9ABABE79-1CFF-472E-8FFB-E44D74BC6FAF}" type="parTrans" cxnId="{36794383-8AEF-453F-858D-69B4617DD293}">
      <dgm:prSet/>
      <dgm:spPr/>
      <dgm:t>
        <a:bodyPr/>
        <a:lstStyle/>
        <a:p>
          <a:endParaRPr lang="zh-TW" altLang="en-US"/>
        </a:p>
      </dgm:t>
    </dgm:pt>
    <dgm:pt modelId="{34343970-1159-4742-B9A7-4915FDAF389B}" type="sibTrans" cxnId="{36794383-8AEF-453F-858D-69B4617DD293}">
      <dgm:prSet/>
      <dgm:spPr/>
      <dgm:t>
        <a:bodyPr/>
        <a:lstStyle/>
        <a:p>
          <a:endParaRPr lang="zh-TW" altLang="en-US"/>
        </a:p>
      </dgm:t>
    </dgm:pt>
    <dgm:pt modelId="{2E0F843C-DA95-43DE-8320-C705D72216EB}">
      <dgm:prSet phldrT="[文字]"/>
      <dgm:spPr/>
      <dgm:t>
        <a:bodyPr/>
        <a:lstStyle/>
        <a:p>
          <a:r>
            <a:rPr lang="zh-TW" altLang="en-US" dirty="0" smtClean="0"/>
            <a:t>多元化功能成員</a:t>
          </a:r>
          <a:endParaRPr lang="zh-TW" altLang="en-US" dirty="0"/>
        </a:p>
      </dgm:t>
    </dgm:pt>
    <dgm:pt modelId="{26C9F4C7-CD06-433D-A36C-65F05206976D}" type="parTrans" cxnId="{1A4C8D7C-B5D0-4C25-8336-171C8E75A234}">
      <dgm:prSet/>
      <dgm:spPr/>
      <dgm:t>
        <a:bodyPr/>
        <a:lstStyle/>
        <a:p>
          <a:endParaRPr lang="zh-TW" altLang="en-US"/>
        </a:p>
      </dgm:t>
    </dgm:pt>
    <dgm:pt modelId="{46F722AE-4358-4A32-8ADB-5711B669F12E}" type="sibTrans" cxnId="{1A4C8D7C-B5D0-4C25-8336-171C8E75A234}">
      <dgm:prSet/>
      <dgm:spPr/>
      <dgm:t>
        <a:bodyPr/>
        <a:lstStyle/>
        <a:p>
          <a:endParaRPr lang="zh-TW" altLang="en-US"/>
        </a:p>
      </dgm:t>
    </dgm:pt>
    <dgm:pt modelId="{CE4A5530-8B8D-4692-9314-CE3B67BF74FD}">
      <dgm:prSet phldrT="[文字]"/>
      <dgm:spPr/>
      <dgm:t>
        <a:bodyPr/>
        <a:lstStyle/>
        <a:p>
          <a:r>
            <a:rPr lang="zh-TW" altLang="en-US" dirty="0" smtClean="0"/>
            <a:t>有決策者但非促進者</a:t>
          </a:r>
          <a:endParaRPr lang="zh-TW" altLang="en-US" dirty="0"/>
        </a:p>
      </dgm:t>
    </dgm:pt>
    <dgm:pt modelId="{56551653-3FEA-4FE1-8755-96AAA978E1AD}" type="parTrans" cxnId="{D03C1638-2D4B-402F-888B-42EF37DD31B6}">
      <dgm:prSet/>
      <dgm:spPr/>
      <dgm:t>
        <a:bodyPr/>
        <a:lstStyle/>
        <a:p>
          <a:endParaRPr lang="zh-TW" altLang="en-US"/>
        </a:p>
      </dgm:t>
    </dgm:pt>
    <dgm:pt modelId="{2E2C8A46-564A-418A-8858-5E70F73E9089}" type="sibTrans" cxnId="{D03C1638-2D4B-402F-888B-42EF37DD31B6}">
      <dgm:prSet/>
      <dgm:spPr/>
      <dgm:t>
        <a:bodyPr/>
        <a:lstStyle/>
        <a:p>
          <a:endParaRPr lang="zh-TW" altLang="en-US"/>
        </a:p>
      </dgm:t>
    </dgm:pt>
    <dgm:pt modelId="{436709C9-96A1-42BB-801B-2B725E93C4EC}">
      <dgm:prSet/>
      <dgm:spPr/>
      <dgm:t>
        <a:bodyPr/>
        <a:lstStyle/>
        <a:p>
          <a:r>
            <a:rPr lang="zh-TW" altLang="en-US" dirty="0" smtClean="0"/>
            <a:t>時間與空間</a:t>
          </a:r>
          <a:endParaRPr lang="zh-TW" altLang="en-US" dirty="0"/>
        </a:p>
      </dgm:t>
    </dgm:pt>
    <dgm:pt modelId="{44A8A883-1333-4A09-9C95-31BE707A9F01}" type="parTrans" cxnId="{ACC783CC-B760-4843-B21C-222B16C82DBC}">
      <dgm:prSet/>
      <dgm:spPr/>
      <dgm:t>
        <a:bodyPr/>
        <a:lstStyle/>
        <a:p>
          <a:endParaRPr lang="zh-TW" altLang="en-US"/>
        </a:p>
      </dgm:t>
    </dgm:pt>
    <dgm:pt modelId="{01BC4AC8-ABDE-46BD-94BF-9EDF8A5E20DC}" type="sibTrans" cxnId="{ACC783CC-B760-4843-B21C-222B16C82DBC}">
      <dgm:prSet/>
      <dgm:spPr/>
      <dgm:t>
        <a:bodyPr/>
        <a:lstStyle/>
        <a:p>
          <a:endParaRPr lang="zh-TW" altLang="en-US"/>
        </a:p>
      </dgm:t>
    </dgm:pt>
    <dgm:pt modelId="{E4C3C482-A160-4457-8E1B-8B65CB38AED4}">
      <dgm:prSet phldrT="[文字]"/>
      <dgm:spPr/>
      <dgm:t>
        <a:bodyPr/>
        <a:lstStyle/>
        <a:p>
          <a:r>
            <a:rPr lang="zh-TW" altLang="en-US" dirty="0" smtClean="0"/>
            <a:t>明確照表操課</a:t>
          </a:r>
          <a:endParaRPr lang="zh-TW" altLang="en-US" dirty="0"/>
        </a:p>
      </dgm:t>
    </dgm:pt>
    <dgm:pt modelId="{89A6369C-BEFC-4453-9643-8DE2F558D1CF}" type="parTrans" cxnId="{8F34B611-DFA1-454C-8E86-1FEBC1D6A808}">
      <dgm:prSet/>
      <dgm:spPr/>
      <dgm:t>
        <a:bodyPr/>
        <a:lstStyle/>
        <a:p>
          <a:endParaRPr lang="zh-TW" altLang="en-US"/>
        </a:p>
      </dgm:t>
    </dgm:pt>
    <dgm:pt modelId="{E3F3D5F9-3A8C-409B-9888-88C016447B21}" type="sibTrans" cxnId="{8F34B611-DFA1-454C-8E86-1FEBC1D6A808}">
      <dgm:prSet/>
      <dgm:spPr/>
      <dgm:t>
        <a:bodyPr/>
        <a:lstStyle/>
        <a:p>
          <a:endParaRPr lang="zh-TW" altLang="en-US"/>
        </a:p>
      </dgm:t>
    </dgm:pt>
    <dgm:pt modelId="{F1E385F3-A454-4F65-AA02-8D0D1BDE2501}">
      <dgm:prSet/>
      <dgm:spPr/>
      <dgm:t>
        <a:bodyPr/>
        <a:lstStyle/>
        <a:p>
          <a:r>
            <a:rPr lang="zh-TW" altLang="en-US" dirty="0" smtClean="0"/>
            <a:t>時間非常寶貴不可受到干擾</a:t>
          </a:r>
          <a:endParaRPr lang="zh-TW" altLang="en-US" dirty="0"/>
        </a:p>
      </dgm:t>
    </dgm:pt>
    <dgm:pt modelId="{1FF5B62C-9EBC-4F7E-9B76-CB4E0A775F5D}" type="parTrans" cxnId="{80193282-A645-4B3F-B674-86C878EE4701}">
      <dgm:prSet/>
      <dgm:spPr/>
      <dgm:t>
        <a:bodyPr/>
        <a:lstStyle/>
        <a:p>
          <a:endParaRPr lang="zh-TW" altLang="en-US"/>
        </a:p>
      </dgm:t>
    </dgm:pt>
    <dgm:pt modelId="{2842D500-ACDE-40BA-B7F7-F5416A7E160C}" type="sibTrans" cxnId="{80193282-A645-4B3F-B674-86C878EE4701}">
      <dgm:prSet/>
      <dgm:spPr/>
      <dgm:t>
        <a:bodyPr/>
        <a:lstStyle/>
        <a:p>
          <a:endParaRPr lang="zh-TW" altLang="en-US"/>
        </a:p>
      </dgm:t>
    </dgm:pt>
    <dgm:pt modelId="{87B5C52C-5D8A-4CDE-A0A0-FDC3BD10A699}">
      <dgm:prSet/>
      <dgm:spPr/>
      <dgm:t>
        <a:bodyPr/>
        <a:lstStyle/>
        <a:p>
          <a:r>
            <a:rPr lang="zh-TW" altLang="en-US" dirty="0" smtClean="0"/>
            <a:t>準備好一切用品</a:t>
          </a:r>
          <a:r>
            <a:rPr lang="en-US" altLang="zh-TW" dirty="0" smtClean="0"/>
            <a:t>(</a:t>
          </a:r>
          <a:r>
            <a:rPr lang="zh-TW" altLang="en-US" dirty="0" smtClean="0"/>
            <a:t>吃喝拉撒但不可睡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E038CB11-1ED8-444D-A956-98E668B561E6}" type="parTrans" cxnId="{F622CD11-D200-48F3-91B4-0A4537F825C4}">
      <dgm:prSet/>
      <dgm:spPr/>
      <dgm:t>
        <a:bodyPr/>
        <a:lstStyle/>
        <a:p>
          <a:endParaRPr lang="zh-TW" altLang="en-US"/>
        </a:p>
      </dgm:t>
    </dgm:pt>
    <dgm:pt modelId="{D683EF1F-40EA-403A-8073-053DEE7B8683}" type="sibTrans" cxnId="{F622CD11-D200-48F3-91B4-0A4537F825C4}">
      <dgm:prSet/>
      <dgm:spPr/>
      <dgm:t>
        <a:bodyPr/>
        <a:lstStyle/>
        <a:p>
          <a:endParaRPr lang="zh-TW" altLang="en-US"/>
        </a:p>
      </dgm:t>
    </dgm:pt>
    <dgm:pt modelId="{A1E5C864-0C2E-44C8-95DB-3AB8EAC101BA}" type="pres">
      <dgm:prSet presAssocID="{62F80B39-713F-4D0C-AC70-DA32292636E4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845ED52F-FB2D-46B8-AB53-53646064046C}" type="pres">
      <dgm:prSet presAssocID="{B33DC6F0-F1D9-4D46-9BC5-CA4895173F80}" presName="linNode" presStyleCnt="0"/>
      <dgm:spPr/>
      <dgm:t>
        <a:bodyPr/>
        <a:lstStyle/>
        <a:p>
          <a:endParaRPr lang="zh-TW" altLang="en-US"/>
        </a:p>
      </dgm:t>
    </dgm:pt>
    <dgm:pt modelId="{4A7517E9-5267-4756-98F6-A570B09A516E}" type="pres">
      <dgm:prSet presAssocID="{B33DC6F0-F1D9-4D46-9BC5-CA4895173F80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574EC1B-5F00-4375-80FD-871BC9DB99DB}" type="pres">
      <dgm:prSet presAssocID="{B33DC6F0-F1D9-4D46-9BC5-CA4895173F80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4477190-0EFB-46B7-BBA3-59B8B99D0437}" type="pres">
      <dgm:prSet presAssocID="{55C2CF26-93B9-4E4F-A09B-1891A3D16E3F}" presName="spacing" presStyleCnt="0"/>
      <dgm:spPr/>
      <dgm:t>
        <a:bodyPr/>
        <a:lstStyle/>
        <a:p>
          <a:endParaRPr lang="zh-TW" altLang="en-US"/>
        </a:p>
      </dgm:t>
    </dgm:pt>
    <dgm:pt modelId="{FEAE2F89-1C04-4FA6-8EAF-2509E695ADE6}" type="pres">
      <dgm:prSet presAssocID="{F2186734-8451-4872-8CCD-3A32490FA1E0}" presName="linNode" presStyleCnt="0"/>
      <dgm:spPr/>
      <dgm:t>
        <a:bodyPr/>
        <a:lstStyle/>
        <a:p>
          <a:endParaRPr lang="zh-TW" altLang="en-US"/>
        </a:p>
      </dgm:t>
    </dgm:pt>
    <dgm:pt modelId="{315176AB-87EC-4562-9820-52DD72E9E8CA}" type="pres">
      <dgm:prSet presAssocID="{F2186734-8451-4872-8CCD-3A32490FA1E0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AB25318-D47A-4866-9F5C-12D08039E8D3}" type="pres">
      <dgm:prSet presAssocID="{F2186734-8451-4872-8CCD-3A32490FA1E0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277CAC6-6DAC-4B2C-AD98-D4CE36983D7A}" type="pres">
      <dgm:prSet presAssocID="{34343970-1159-4742-B9A7-4915FDAF389B}" presName="spacing" presStyleCnt="0"/>
      <dgm:spPr/>
      <dgm:t>
        <a:bodyPr/>
        <a:lstStyle/>
        <a:p>
          <a:endParaRPr lang="zh-TW" altLang="en-US"/>
        </a:p>
      </dgm:t>
    </dgm:pt>
    <dgm:pt modelId="{41656226-68E4-4A6A-8943-BEA65603C620}" type="pres">
      <dgm:prSet presAssocID="{436709C9-96A1-42BB-801B-2B725E93C4EC}" presName="linNode" presStyleCnt="0"/>
      <dgm:spPr/>
      <dgm:t>
        <a:bodyPr/>
        <a:lstStyle/>
        <a:p>
          <a:endParaRPr lang="zh-TW" altLang="en-US"/>
        </a:p>
      </dgm:t>
    </dgm:pt>
    <dgm:pt modelId="{75FAAD44-3E0B-42D8-854C-2AFBF20CACFD}" type="pres">
      <dgm:prSet presAssocID="{436709C9-96A1-42BB-801B-2B725E93C4EC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F0AA25-7176-416E-89FF-B40D4DED26A2}" type="pres">
      <dgm:prSet presAssocID="{436709C9-96A1-42BB-801B-2B725E93C4EC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9C93DCD-EDB9-4337-AAC1-E7DF28C0A34A}" type="presOf" srcId="{F2949349-A198-4CD2-8F26-C23C09193F35}" destId="{9574EC1B-5F00-4375-80FD-871BC9DB99DB}" srcOrd="0" destOrd="1" presId="urn:microsoft.com/office/officeart/2005/8/layout/vList6"/>
    <dgm:cxn modelId="{35CF872A-4EAB-405D-A141-CA721F644D07}" type="presOf" srcId="{CE4A5530-8B8D-4692-9314-CE3B67BF74FD}" destId="{4AB25318-D47A-4866-9F5C-12D08039E8D3}" srcOrd="0" destOrd="1" presId="urn:microsoft.com/office/officeart/2005/8/layout/vList6"/>
    <dgm:cxn modelId="{36794383-8AEF-453F-858D-69B4617DD293}" srcId="{62F80B39-713F-4D0C-AC70-DA32292636E4}" destId="{F2186734-8451-4872-8CCD-3A32490FA1E0}" srcOrd="1" destOrd="0" parTransId="{9ABABE79-1CFF-472E-8FFB-E44D74BC6FAF}" sibTransId="{34343970-1159-4742-B9A7-4915FDAF389B}"/>
    <dgm:cxn modelId="{D03C1638-2D4B-402F-888B-42EF37DD31B6}" srcId="{F2186734-8451-4872-8CCD-3A32490FA1E0}" destId="{CE4A5530-8B8D-4692-9314-CE3B67BF74FD}" srcOrd="1" destOrd="0" parTransId="{56551653-3FEA-4FE1-8755-96AAA978E1AD}" sibTransId="{2E2C8A46-564A-418A-8858-5E70F73E9089}"/>
    <dgm:cxn modelId="{8F34B611-DFA1-454C-8E86-1FEBC1D6A808}" srcId="{F2186734-8451-4872-8CCD-3A32490FA1E0}" destId="{E4C3C482-A160-4457-8E1B-8B65CB38AED4}" srcOrd="2" destOrd="0" parTransId="{89A6369C-BEFC-4453-9643-8DE2F558D1CF}" sibTransId="{E3F3D5F9-3A8C-409B-9888-88C016447B21}"/>
    <dgm:cxn modelId="{ACC783CC-B760-4843-B21C-222B16C82DBC}" srcId="{62F80B39-713F-4D0C-AC70-DA32292636E4}" destId="{436709C9-96A1-42BB-801B-2B725E93C4EC}" srcOrd="2" destOrd="0" parTransId="{44A8A883-1333-4A09-9C95-31BE707A9F01}" sibTransId="{01BC4AC8-ABDE-46BD-94BF-9EDF8A5E20DC}"/>
    <dgm:cxn modelId="{2E4C84D0-B216-4A5E-A29D-199150E74167}" type="presOf" srcId="{F1E385F3-A454-4F65-AA02-8D0D1BDE2501}" destId="{F4F0AA25-7176-416E-89FF-B40D4DED26A2}" srcOrd="0" destOrd="0" presId="urn:microsoft.com/office/officeart/2005/8/layout/vList6"/>
    <dgm:cxn modelId="{80193282-A645-4B3F-B674-86C878EE4701}" srcId="{436709C9-96A1-42BB-801B-2B725E93C4EC}" destId="{F1E385F3-A454-4F65-AA02-8D0D1BDE2501}" srcOrd="0" destOrd="0" parTransId="{1FF5B62C-9EBC-4F7E-9B76-CB4E0A775F5D}" sibTransId="{2842D500-ACDE-40BA-B7F7-F5416A7E160C}"/>
    <dgm:cxn modelId="{77700406-AFC0-46F9-B733-FAB3D7F8C361}" type="presOf" srcId="{E4C3C482-A160-4457-8E1B-8B65CB38AED4}" destId="{4AB25318-D47A-4866-9F5C-12D08039E8D3}" srcOrd="0" destOrd="2" presId="urn:microsoft.com/office/officeart/2005/8/layout/vList6"/>
    <dgm:cxn modelId="{1A91B887-8CB9-40FD-8EE4-3F14D45B8D78}" type="presOf" srcId="{B33DC6F0-F1D9-4D46-9BC5-CA4895173F80}" destId="{4A7517E9-5267-4756-98F6-A570B09A516E}" srcOrd="0" destOrd="0" presId="urn:microsoft.com/office/officeart/2005/8/layout/vList6"/>
    <dgm:cxn modelId="{F622CD11-D200-48F3-91B4-0A4537F825C4}" srcId="{436709C9-96A1-42BB-801B-2B725E93C4EC}" destId="{87B5C52C-5D8A-4CDE-A0A0-FDC3BD10A699}" srcOrd="1" destOrd="0" parTransId="{E038CB11-1ED8-444D-A956-98E668B561E6}" sibTransId="{D683EF1F-40EA-403A-8073-053DEE7B8683}"/>
    <dgm:cxn modelId="{EE3CD628-5DBD-47EC-B4C2-B782A348A8E6}" type="presOf" srcId="{14A9AB0A-2162-4A57-AB82-698845534833}" destId="{9574EC1B-5F00-4375-80FD-871BC9DB99DB}" srcOrd="0" destOrd="0" presId="urn:microsoft.com/office/officeart/2005/8/layout/vList6"/>
    <dgm:cxn modelId="{B2CB268E-6252-4D49-83FA-34A17AA3D287}" type="presOf" srcId="{62F80B39-713F-4D0C-AC70-DA32292636E4}" destId="{A1E5C864-0C2E-44C8-95DB-3AB8EAC101BA}" srcOrd="0" destOrd="0" presId="urn:microsoft.com/office/officeart/2005/8/layout/vList6"/>
    <dgm:cxn modelId="{C9E0216C-F087-468B-A4B1-6E1F96859D92}" type="presOf" srcId="{436709C9-96A1-42BB-801B-2B725E93C4EC}" destId="{75FAAD44-3E0B-42D8-854C-2AFBF20CACFD}" srcOrd="0" destOrd="0" presId="urn:microsoft.com/office/officeart/2005/8/layout/vList6"/>
    <dgm:cxn modelId="{1A4C8D7C-B5D0-4C25-8336-171C8E75A234}" srcId="{F2186734-8451-4872-8CCD-3A32490FA1E0}" destId="{2E0F843C-DA95-43DE-8320-C705D72216EB}" srcOrd="0" destOrd="0" parTransId="{26C9F4C7-CD06-433D-A36C-65F05206976D}" sibTransId="{46F722AE-4358-4A32-8ADB-5711B669F12E}"/>
    <dgm:cxn modelId="{E8519C70-5783-410E-99A9-8B174693FF99}" type="presOf" srcId="{2E0F843C-DA95-43DE-8320-C705D72216EB}" destId="{4AB25318-D47A-4866-9F5C-12D08039E8D3}" srcOrd="0" destOrd="0" presId="urn:microsoft.com/office/officeart/2005/8/layout/vList6"/>
    <dgm:cxn modelId="{6C50563E-7F9D-49DC-BFF4-4D4B075A7736}" srcId="{B33DC6F0-F1D9-4D46-9BC5-CA4895173F80}" destId="{F2949349-A198-4CD2-8F26-C23C09193F35}" srcOrd="1" destOrd="0" parTransId="{5C33553B-541C-4F69-A326-B3C58BF747A8}" sibTransId="{4C294007-C432-4C23-B142-E1CE007CDF67}"/>
    <dgm:cxn modelId="{FEDDB0A1-B521-4231-AAC1-A1303DF95D78}" srcId="{B33DC6F0-F1D9-4D46-9BC5-CA4895173F80}" destId="{14A9AB0A-2162-4A57-AB82-698845534833}" srcOrd="0" destOrd="0" parTransId="{4DD1F101-805F-47BB-9765-D03590E803B2}" sibTransId="{97F62EDD-5888-4FD3-A641-993EAA5A5E6C}"/>
    <dgm:cxn modelId="{193FFB0F-09E9-4C4C-AEF9-DCB0F2A156F2}" srcId="{62F80B39-713F-4D0C-AC70-DA32292636E4}" destId="{B33DC6F0-F1D9-4D46-9BC5-CA4895173F80}" srcOrd="0" destOrd="0" parTransId="{2DC67975-9F3C-4097-BCF2-54B19952BB8B}" sibTransId="{55C2CF26-93B9-4E4F-A09B-1891A3D16E3F}"/>
    <dgm:cxn modelId="{F737997B-AB34-4850-BD21-2EBB38EBD192}" type="presOf" srcId="{87B5C52C-5D8A-4CDE-A0A0-FDC3BD10A699}" destId="{F4F0AA25-7176-416E-89FF-B40D4DED26A2}" srcOrd="0" destOrd="1" presId="urn:microsoft.com/office/officeart/2005/8/layout/vList6"/>
    <dgm:cxn modelId="{B5514C9D-DA25-44C4-868A-CA5815CBCDDA}" type="presOf" srcId="{F2186734-8451-4872-8CCD-3A32490FA1E0}" destId="{315176AB-87EC-4562-9820-52DD72E9E8CA}" srcOrd="0" destOrd="0" presId="urn:microsoft.com/office/officeart/2005/8/layout/vList6"/>
    <dgm:cxn modelId="{D2F96F0A-93D5-46EC-A693-F79D1B5A60B7}" type="presParOf" srcId="{A1E5C864-0C2E-44C8-95DB-3AB8EAC101BA}" destId="{845ED52F-FB2D-46B8-AB53-53646064046C}" srcOrd="0" destOrd="0" presId="urn:microsoft.com/office/officeart/2005/8/layout/vList6"/>
    <dgm:cxn modelId="{928C4A3E-6973-4EF3-9939-AF0983BAAEA0}" type="presParOf" srcId="{845ED52F-FB2D-46B8-AB53-53646064046C}" destId="{4A7517E9-5267-4756-98F6-A570B09A516E}" srcOrd="0" destOrd="0" presId="urn:microsoft.com/office/officeart/2005/8/layout/vList6"/>
    <dgm:cxn modelId="{D157DAAA-260D-4F17-9AC6-6F71830B75B2}" type="presParOf" srcId="{845ED52F-FB2D-46B8-AB53-53646064046C}" destId="{9574EC1B-5F00-4375-80FD-871BC9DB99DB}" srcOrd="1" destOrd="0" presId="urn:microsoft.com/office/officeart/2005/8/layout/vList6"/>
    <dgm:cxn modelId="{82DD9C0F-D841-4737-A681-0BA9B5CDAADF}" type="presParOf" srcId="{A1E5C864-0C2E-44C8-95DB-3AB8EAC101BA}" destId="{C4477190-0EFB-46B7-BBA3-59B8B99D0437}" srcOrd="1" destOrd="0" presId="urn:microsoft.com/office/officeart/2005/8/layout/vList6"/>
    <dgm:cxn modelId="{6F4EB1A7-12B8-48A7-8264-081BB8A6E310}" type="presParOf" srcId="{A1E5C864-0C2E-44C8-95DB-3AB8EAC101BA}" destId="{FEAE2F89-1C04-4FA6-8EAF-2509E695ADE6}" srcOrd="2" destOrd="0" presId="urn:microsoft.com/office/officeart/2005/8/layout/vList6"/>
    <dgm:cxn modelId="{947A990B-9512-41B2-9A14-AF021F7A953A}" type="presParOf" srcId="{FEAE2F89-1C04-4FA6-8EAF-2509E695ADE6}" destId="{315176AB-87EC-4562-9820-52DD72E9E8CA}" srcOrd="0" destOrd="0" presId="urn:microsoft.com/office/officeart/2005/8/layout/vList6"/>
    <dgm:cxn modelId="{D3B04AF2-D0FB-4557-95A4-49CB81A72C2B}" type="presParOf" srcId="{FEAE2F89-1C04-4FA6-8EAF-2509E695ADE6}" destId="{4AB25318-D47A-4866-9F5C-12D08039E8D3}" srcOrd="1" destOrd="0" presId="urn:microsoft.com/office/officeart/2005/8/layout/vList6"/>
    <dgm:cxn modelId="{D57384A9-F436-424C-9161-31A84B2FD21B}" type="presParOf" srcId="{A1E5C864-0C2E-44C8-95DB-3AB8EAC101BA}" destId="{B277CAC6-6DAC-4B2C-AD98-D4CE36983D7A}" srcOrd="3" destOrd="0" presId="urn:microsoft.com/office/officeart/2005/8/layout/vList6"/>
    <dgm:cxn modelId="{7B3EFCE2-E3CD-435F-9C14-0A862B19C720}" type="presParOf" srcId="{A1E5C864-0C2E-44C8-95DB-3AB8EAC101BA}" destId="{41656226-68E4-4A6A-8943-BEA65603C620}" srcOrd="4" destOrd="0" presId="urn:microsoft.com/office/officeart/2005/8/layout/vList6"/>
    <dgm:cxn modelId="{6034FAF4-F3F4-4338-B8F8-1FB2334B5B8D}" type="presParOf" srcId="{41656226-68E4-4A6A-8943-BEA65603C620}" destId="{75FAAD44-3E0B-42D8-854C-2AFBF20CACFD}" srcOrd="0" destOrd="0" presId="urn:microsoft.com/office/officeart/2005/8/layout/vList6"/>
    <dgm:cxn modelId="{BB7950A0-081B-43F1-8D21-93EF5C3E4C5F}" type="presParOf" srcId="{41656226-68E4-4A6A-8943-BEA65603C620}" destId="{F4F0AA25-7176-416E-89FF-B40D4DED26A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BF8C5-C2F4-4771-9B85-1052A5D538D3}">
      <dsp:nvSpPr>
        <dsp:cNvPr id="0" name=""/>
        <dsp:cNvSpPr/>
      </dsp:nvSpPr>
      <dsp:spPr>
        <a:xfrm>
          <a:off x="4544094" y="1266"/>
          <a:ext cx="1427410" cy="927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/>
            <a:t>難題</a:t>
          </a:r>
          <a:endParaRPr lang="zh-TW" altLang="en-US" sz="3600" kern="1200" dirty="0"/>
        </a:p>
      </dsp:txBody>
      <dsp:txXfrm>
        <a:off x="4589386" y="46558"/>
        <a:ext cx="1336826" cy="837232"/>
      </dsp:txXfrm>
    </dsp:sp>
    <dsp:sp modelId="{37B5A22E-9762-4AFB-94D7-AE4F95558987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2580354" y="146775"/>
              </a:moveTo>
              <a:arcTo wR="1856803" hR="1856803" stAng="17576057" swAng="196555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3D837-929C-4021-B61C-CE74764611BC}">
      <dsp:nvSpPr>
        <dsp:cNvPr id="0" name=""/>
        <dsp:cNvSpPr/>
      </dsp:nvSpPr>
      <dsp:spPr>
        <a:xfrm>
          <a:off x="6310020" y="1284286"/>
          <a:ext cx="1427410" cy="927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/>
            <a:t>團隊</a:t>
          </a:r>
          <a:endParaRPr lang="zh-TW" altLang="en-US" sz="3600" kern="1200" dirty="0"/>
        </a:p>
      </dsp:txBody>
      <dsp:txXfrm>
        <a:off x="6355312" y="1329578"/>
        <a:ext cx="1336826" cy="837232"/>
      </dsp:txXfrm>
    </dsp:sp>
    <dsp:sp modelId="{975DD42A-1454-4986-BA55-6DDD9277050A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3711020" y="1758813"/>
              </a:moveTo>
              <a:arcTo wR="1856803" hR="1856803" stAng="21418493" swAng="219939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266153-2B89-4D53-A4BE-C75CC55551A0}">
      <dsp:nvSpPr>
        <dsp:cNvPr id="0" name=""/>
        <dsp:cNvSpPr/>
      </dsp:nvSpPr>
      <dsp:spPr>
        <a:xfrm>
          <a:off x="5635496" y="3360256"/>
          <a:ext cx="1427410" cy="927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/>
            <a:t>物品</a:t>
          </a:r>
          <a:endParaRPr lang="zh-TW" altLang="en-US" sz="3600" kern="1200" dirty="0"/>
        </a:p>
      </dsp:txBody>
      <dsp:txXfrm>
        <a:off x="5680788" y="3405548"/>
        <a:ext cx="1336826" cy="837232"/>
      </dsp:txXfrm>
    </dsp:sp>
    <dsp:sp modelId="{F7F71BF6-5D0F-4E3A-83F3-9CEB4DAA383F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2227101" y="3676309"/>
              </a:moveTo>
              <a:arcTo wR="1856803" hR="1856803" stAng="4709791" swAng="138041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74D0E7-DEFF-4910-BCA7-9347D2F70ACF}">
      <dsp:nvSpPr>
        <dsp:cNvPr id="0" name=""/>
        <dsp:cNvSpPr/>
      </dsp:nvSpPr>
      <dsp:spPr>
        <a:xfrm>
          <a:off x="3452692" y="3360256"/>
          <a:ext cx="1427410" cy="927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/>
            <a:t>空間</a:t>
          </a:r>
          <a:endParaRPr lang="zh-TW" altLang="en-US" sz="3600" kern="1200" dirty="0"/>
        </a:p>
      </dsp:txBody>
      <dsp:txXfrm>
        <a:off x="3497984" y="3405548"/>
        <a:ext cx="1336826" cy="837232"/>
      </dsp:txXfrm>
    </dsp:sp>
    <dsp:sp modelId="{E39646A9-7800-460F-967D-3E98CBA4D660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310796" y="2885191"/>
              </a:moveTo>
              <a:arcTo wR="1856803" hR="1856803" stAng="8782115" swAng="219939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C4BC7C-94BC-4A4E-B76E-260E3472F166}">
      <dsp:nvSpPr>
        <dsp:cNvPr id="0" name=""/>
        <dsp:cNvSpPr/>
      </dsp:nvSpPr>
      <dsp:spPr>
        <a:xfrm>
          <a:off x="2778169" y="1284286"/>
          <a:ext cx="1427410" cy="927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/>
            <a:t>時程</a:t>
          </a:r>
          <a:endParaRPr lang="zh-TW" altLang="en-US" sz="3600" kern="1200" dirty="0"/>
        </a:p>
      </dsp:txBody>
      <dsp:txXfrm>
        <a:off x="2823461" y="1329578"/>
        <a:ext cx="1336826" cy="837232"/>
      </dsp:txXfrm>
    </dsp:sp>
    <dsp:sp modelId="{05F6CA58-FF9A-4CBF-8041-8BA0159D419A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323018" y="810274"/>
              </a:moveTo>
              <a:arcTo wR="1856803" hR="1856803" stAng="12858385" swAng="196555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39C33-730B-4FB3-882C-B9034AD9A43C}">
      <dsp:nvSpPr>
        <dsp:cNvPr id="0" name=""/>
        <dsp:cNvSpPr/>
      </dsp:nvSpPr>
      <dsp:spPr>
        <a:xfrm>
          <a:off x="4876800" y="842"/>
          <a:ext cx="7315200" cy="96315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>
              <a:latin typeface="+mn-ea"/>
              <a:ea typeface="+mn-ea"/>
            </a:rPr>
            <a:t>花費數個月或數年專案適合使用</a:t>
          </a:r>
          <a:r>
            <a:rPr lang="en-US" altLang="zh-TW" sz="2000" kern="1200" dirty="0" smtClean="0">
              <a:latin typeface="+mn-ea"/>
              <a:ea typeface="+mn-ea"/>
            </a:rPr>
            <a:t>sprint</a:t>
          </a:r>
          <a:r>
            <a:rPr lang="zh-TW" altLang="en-US" sz="2000" kern="1200" dirty="0" smtClean="0">
              <a:latin typeface="+mn-ea"/>
              <a:ea typeface="+mn-ea"/>
            </a:rPr>
            <a:t>起步</a:t>
          </a:r>
          <a:endParaRPr lang="zh-TW" altLang="en-US" sz="2000" kern="1200" dirty="0">
            <a:latin typeface="+mn-ea"/>
            <a:ea typeface="+mn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>
              <a:latin typeface="+mn-ea"/>
              <a:ea typeface="+mn-ea"/>
            </a:rPr>
            <a:t>三大困難重大利益、時間緊迫、陷入僵局時使用</a:t>
          </a:r>
          <a:endParaRPr lang="zh-TW" altLang="en-US" sz="2000" kern="1200" dirty="0">
            <a:latin typeface="+mn-ea"/>
            <a:ea typeface="+mn-ea"/>
          </a:endParaRPr>
        </a:p>
      </dsp:txBody>
      <dsp:txXfrm>
        <a:off x="4876800" y="121236"/>
        <a:ext cx="6954019" cy="722362"/>
      </dsp:txXfrm>
    </dsp:sp>
    <dsp:sp modelId="{C518445F-28EC-4655-94CF-75176D2381AD}">
      <dsp:nvSpPr>
        <dsp:cNvPr id="0" name=""/>
        <dsp:cNvSpPr/>
      </dsp:nvSpPr>
      <dsp:spPr>
        <a:xfrm>
          <a:off x="0" y="842"/>
          <a:ext cx="4876800" cy="9631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500" kern="1200" dirty="0" smtClean="0"/>
            <a:t>難題</a:t>
          </a:r>
          <a:endParaRPr lang="zh-TW" altLang="en-US" sz="4500" kern="1200" dirty="0"/>
        </a:p>
      </dsp:txBody>
      <dsp:txXfrm>
        <a:off x="47017" y="47859"/>
        <a:ext cx="4782766" cy="869116"/>
      </dsp:txXfrm>
    </dsp:sp>
    <dsp:sp modelId="{574160EB-332B-457E-82FB-08981F62BF69}">
      <dsp:nvSpPr>
        <dsp:cNvPr id="0" name=""/>
        <dsp:cNvSpPr/>
      </dsp:nvSpPr>
      <dsp:spPr>
        <a:xfrm>
          <a:off x="4876800" y="1060308"/>
          <a:ext cx="7315200" cy="96315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/>
            <a:t>確保專案照表定時間進行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/>
            <a:t>理想工作方式、明確空出幾天、達成重要目標</a:t>
          </a:r>
          <a:endParaRPr lang="zh-TW" altLang="en-US" sz="2000" kern="1200" dirty="0"/>
        </a:p>
      </dsp:txBody>
      <dsp:txXfrm>
        <a:off x="4876800" y="1180702"/>
        <a:ext cx="6954019" cy="722362"/>
      </dsp:txXfrm>
    </dsp:sp>
    <dsp:sp modelId="{E1B20BDA-65CA-4BC7-BC3B-31DE23369E77}">
      <dsp:nvSpPr>
        <dsp:cNvPr id="0" name=""/>
        <dsp:cNvSpPr/>
      </dsp:nvSpPr>
      <dsp:spPr>
        <a:xfrm>
          <a:off x="0" y="1060308"/>
          <a:ext cx="4876800" cy="9631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500" kern="1200" dirty="0" smtClean="0"/>
            <a:t>時程</a:t>
          </a:r>
          <a:endParaRPr lang="zh-TW" altLang="en-US" sz="4500" kern="1200" dirty="0"/>
        </a:p>
      </dsp:txBody>
      <dsp:txXfrm>
        <a:off x="47017" y="1107325"/>
        <a:ext cx="4782766" cy="869116"/>
      </dsp:txXfrm>
    </dsp:sp>
    <dsp:sp modelId="{DABF9C08-EA47-4893-8510-67AD4C894C0F}">
      <dsp:nvSpPr>
        <dsp:cNvPr id="0" name=""/>
        <dsp:cNvSpPr/>
      </dsp:nvSpPr>
      <dsp:spPr>
        <a:xfrm>
          <a:off x="4877990" y="2119773"/>
          <a:ext cx="7308056" cy="177753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>
              <a:latin typeface="+mj-ea"/>
              <a:ea typeface="+mj-ea"/>
            </a:rPr>
            <a:t>多元化的成員及一位決策者</a:t>
          </a:r>
          <a:endParaRPr lang="zh-TW" altLang="en-US" sz="2000" kern="1200" dirty="0">
            <a:latin typeface="+mj-ea"/>
            <a:ea typeface="+mj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>
              <a:latin typeface="+mj-ea"/>
              <a:ea typeface="+mj-ea"/>
            </a:rPr>
            <a:t>決策者必須參與，如果要神隱需要全權指派別人</a:t>
          </a:r>
          <a:endParaRPr lang="zh-TW" altLang="en-US" sz="2000" kern="1200" dirty="0">
            <a:latin typeface="+mj-ea"/>
            <a:ea typeface="+mj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>
              <a:latin typeface="+mj-ea"/>
              <a:ea typeface="+mj-ea"/>
            </a:rPr>
            <a:t>不超過</a:t>
          </a:r>
          <a:r>
            <a:rPr lang="en-US" altLang="zh-TW" sz="2000" kern="1200" dirty="0" smtClean="0">
              <a:latin typeface="+mj-ea"/>
              <a:ea typeface="+mj-ea"/>
            </a:rPr>
            <a:t>7</a:t>
          </a:r>
          <a:r>
            <a:rPr lang="zh-TW" altLang="en-US" sz="2000" kern="1200" dirty="0" smtClean="0">
              <a:latin typeface="+mj-ea"/>
              <a:ea typeface="+mj-ea"/>
            </a:rPr>
            <a:t>人但須有各自深厚的專業、熱心解決問題等特質</a:t>
          </a:r>
          <a:endParaRPr lang="zh-TW" altLang="en-US" sz="2000" kern="1200" dirty="0">
            <a:latin typeface="+mj-ea"/>
            <a:ea typeface="+mj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>
              <a:latin typeface="+mj-ea"/>
              <a:ea typeface="+mj-ea"/>
            </a:rPr>
            <a:t>促進者主持計畫過程，但不可跟決策者同一人</a:t>
          </a:r>
          <a:endParaRPr lang="zh-TW" altLang="en-US" sz="2000" kern="1200" dirty="0">
            <a:latin typeface="+mj-ea"/>
            <a:ea typeface="+mj-ea"/>
          </a:endParaRPr>
        </a:p>
      </dsp:txBody>
      <dsp:txXfrm>
        <a:off x="4877990" y="2341965"/>
        <a:ext cx="6641482" cy="1333149"/>
      </dsp:txXfrm>
    </dsp:sp>
    <dsp:sp modelId="{7BB12E93-DFAA-4B7F-9F6D-41DE77438AE6}">
      <dsp:nvSpPr>
        <dsp:cNvPr id="0" name=""/>
        <dsp:cNvSpPr/>
      </dsp:nvSpPr>
      <dsp:spPr>
        <a:xfrm>
          <a:off x="5953" y="2526964"/>
          <a:ext cx="4872037" cy="9631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500" kern="1200" dirty="0" smtClean="0"/>
            <a:t>團隊</a:t>
          </a:r>
          <a:endParaRPr lang="zh-TW" altLang="en-US" sz="4500" kern="1200" dirty="0"/>
        </a:p>
      </dsp:txBody>
      <dsp:txXfrm>
        <a:off x="52970" y="2573981"/>
        <a:ext cx="4778003" cy="869116"/>
      </dsp:txXfrm>
    </dsp:sp>
    <dsp:sp modelId="{25B6D643-2329-4171-A8B4-09852E960B87}">
      <dsp:nvSpPr>
        <dsp:cNvPr id="0" name=""/>
        <dsp:cNvSpPr/>
      </dsp:nvSpPr>
      <dsp:spPr>
        <a:xfrm>
          <a:off x="4877990" y="4015340"/>
          <a:ext cx="7308056" cy="133928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/>
            <a:t>可以持續進行討論的地方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/>
            <a:t>附近有走廊或陽台可以讓成員中途短暫離席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/>
            <a:t>為後續的原形搭建、顧客測試找好地點</a:t>
          </a:r>
          <a:endParaRPr lang="zh-TW" altLang="en-US" sz="2000" kern="1200" dirty="0"/>
        </a:p>
      </dsp:txBody>
      <dsp:txXfrm>
        <a:off x="4877990" y="4182751"/>
        <a:ext cx="6805823" cy="1004467"/>
      </dsp:txXfrm>
    </dsp:sp>
    <dsp:sp modelId="{C692F90B-EA75-46D9-9683-6FCA01A0E7D6}">
      <dsp:nvSpPr>
        <dsp:cNvPr id="0" name=""/>
        <dsp:cNvSpPr/>
      </dsp:nvSpPr>
      <dsp:spPr>
        <a:xfrm>
          <a:off x="5953" y="4181691"/>
          <a:ext cx="4872037" cy="9631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500" kern="1200" dirty="0" smtClean="0"/>
            <a:t>空間</a:t>
          </a:r>
          <a:endParaRPr lang="zh-TW" altLang="en-US" sz="4500" kern="1200" dirty="0"/>
        </a:p>
      </dsp:txBody>
      <dsp:txXfrm>
        <a:off x="52970" y="4228708"/>
        <a:ext cx="4778003" cy="869116"/>
      </dsp:txXfrm>
    </dsp:sp>
    <dsp:sp modelId="{A750008E-867B-4104-BAF4-382D4063156C}">
      <dsp:nvSpPr>
        <dsp:cNvPr id="0" name=""/>
        <dsp:cNvSpPr/>
      </dsp:nvSpPr>
      <dsp:spPr>
        <a:xfrm>
          <a:off x="4877990" y="5429226"/>
          <a:ext cx="7308056" cy="131363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/>
            <a:t>白板、白板、白板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/>
            <a:t>大量便利貼與各式辦公用品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/>
            <a:t>一堆食物、飲料</a:t>
          </a:r>
          <a:endParaRPr lang="zh-TW" altLang="en-US" sz="2000" kern="1200" dirty="0"/>
        </a:p>
      </dsp:txBody>
      <dsp:txXfrm>
        <a:off x="4877990" y="5593430"/>
        <a:ext cx="6815444" cy="985223"/>
      </dsp:txXfrm>
    </dsp:sp>
    <dsp:sp modelId="{4B545A4E-AFD8-4B82-A401-C86F0C4E91FE}">
      <dsp:nvSpPr>
        <dsp:cNvPr id="0" name=""/>
        <dsp:cNvSpPr/>
      </dsp:nvSpPr>
      <dsp:spPr>
        <a:xfrm>
          <a:off x="5953" y="5604466"/>
          <a:ext cx="4872037" cy="9631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500" kern="1200" dirty="0" smtClean="0"/>
            <a:t>物品</a:t>
          </a:r>
          <a:endParaRPr lang="zh-TW" altLang="en-US" sz="4500" kern="1200" dirty="0"/>
        </a:p>
      </dsp:txBody>
      <dsp:txXfrm>
        <a:off x="52970" y="5651483"/>
        <a:ext cx="4778003" cy="8691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4EC1B-5F00-4375-80FD-871BC9DB99DB}">
      <dsp:nvSpPr>
        <dsp:cNvPr id="0" name=""/>
        <dsp:cNvSpPr/>
      </dsp:nvSpPr>
      <dsp:spPr>
        <a:xfrm>
          <a:off x="4423116" y="0"/>
          <a:ext cx="6634675" cy="17736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500" kern="1200" dirty="0" smtClean="0"/>
            <a:t>複雜專案快速</a:t>
          </a:r>
          <a:r>
            <a:rPr lang="en-US" altLang="zh-TW" sz="2500" kern="1200" dirty="0" smtClean="0"/>
            <a:t>try and error</a:t>
          </a:r>
          <a:endParaRPr lang="zh-TW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500" kern="1200" dirty="0" smtClean="0"/>
            <a:t>三大困難遇到時啟動</a:t>
          </a:r>
          <a:r>
            <a:rPr lang="en-US" altLang="zh-TW" sz="2500" kern="1200" dirty="0" smtClean="0"/>
            <a:t>sprint</a:t>
          </a:r>
          <a:endParaRPr lang="zh-TW" altLang="en-US" sz="2500" kern="1200" dirty="0"/>
        </a:p>
      </dsp:txBody>
      <dsp:txXfrm>
        <a:off x="4423116" y="221711"/>
        <a:ext cx="5969542" cy="1330265"/>
      </dsp:txXfrm>
    </dsp:sp>
    <dsp:sp modelId="{4A7517E9-5267-4756-98F6-A570B09A516E}">
      <dsp:nvSpPr>
        <dsp:cNvPr id="0" name=""/>
        <dsp:cNvSpPr/>
      </dsp:nvSpPr>
      <dsp:spPr>
        <a:xfrm>
          <a:off x="0" y="0"/>
          <a:ext cx="4423116" cy="177368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900" kern="1200" dirty="0" smtClean="0"/>
            <a:t>難題</a:t>
          </a:r>
          <a:endParaRPr lang="en-US" altLang="zh-TW" sz="5900" kern="1200" dirty="0" smtClean="0"/>
        </a:p>
      </dsp:txBody>
      <dsp:txXfrm>
        <a:off x="86584" y="86584"/>
        <a:ext cx="4249948" cy="1600519"/>
      </dsp:txXfrm>
    </dsp:sp>
    <dsp:sp modelId="{4AB25318-D47A-4866-9F5C-12D08039E8D3}">
      <dsp:nvSpPr>
        <dsp:cNvPr id="0" name=""/>
        <dsp:cNvSpPr/>
      </dsp:nvSpPr>
      <dsp:spPr>
        <a:xfrm>
          <a:off x="4423116" y="1951056"/>
          <a:ext cx="6634675" cy="17736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500" kern="1200" dirty="0" smtClean="0"/>
            <a:t>多元化功能成員</a:t>
          </a:r>
          <a:endParaRPr lang="zh-TW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500" kern="1200" dirty="0" smtClean="0"/>
            <a:t>有決策者但非促進者</a:t>
          </a:r>
          <a:endParaRPr lang="zh-TW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500" kern="1200" dirty="0" smtClean="0"/>
            <a:t>明確照表操課</a:t>
          </a:r>
          <a:endParaRPr lang="zh-TW" altLang="en-US" sz="2500" kern="1200" dirty="0"/>
        </a:p>
      </dsp:txBody>
      <dsp:txXfrm>
        <a:off x="4423116" y="2172767"/>
        <a:ext cx="5969542" cy="1330265"/>
      </dsp:txXfrm>
    </dsp:sp>
    <dsp:sp modelId="{315176AB-87EC-4562-9820-52DD72E9E8CA}">
      <dsp:nvSpPr>
        <dsp:cNvPr id="0" name=""/>
        <dsp:cNvSpPr/>
      </dsp:nvSpPr>
      <dsp:spPr>
        <a:xfrm>
          <a:off x="0" y="1951056"/>
          <a:ext cx="4423116" cy="1773687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900" kern="1200" dirty="0" smtClean="0"/>
            <a:t>團隊</a:t>
          </a:r>
          <a:endParaRPr lang="zh-TW" altLang="en-US" sz="5900" kern="1200" dirty="0"/>
        </a:p>
      </dsp:txBody>
      <dsp:txXfrm>
        <a:off x="86584" y="2037640"/>
        <a:ext cx="4249948" cy="1600519"/>
      </dsp:txXfrm>
    </dsp:sp>
    <dsp:sp modelId="{F4F0AA25-7176-416E-89FF-B40D4DED26A2}">
      <dsp:nvSpPr>
        <dsp:cNvPr id="0" name=""/>
        <dsp:cNvSpPr/>
      </dsp:nvSpPr>
      <dsp:spPr>
        <a:xfrm>
          <a:off x="4423116" y="3902113"/>
          <a:ext cx="6634675" cy="17736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500" kern="1200" dirty="0" smtClean="0"/>
            <a:t>時間非常寶貴不可受到干擾</a:t>
          </a:r>
          <a:endParaRPr lang="zh-TW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500" kern="1200" dirty="0" smtClean="0"/>
            <a:t>準備好一切用品</a:t>
          </a:r>
          <a:r>
            <a:rPr lang="en-US" altLang="zh-TW" sz="2500" kern="1200" dirty="0" smtClean="0"/>
            <a:t>(</a:t>
          </a:r>
          <a:r>
            <a:rPr lang="zh-TW" altLang="en-US" sz="2500" kern="1200" dirty="0" smtClean="0"/>
            <a:t>吃喝拉撒但不可睡</a:t>
          </a:r>
          <a:r>
            <a:rPr lang="en-US" altLang="zh-TW" sz="2500" kern="1200" dirty="0" smtClean="0"/>
            <a:t>)</a:t>
          </a:r>
          <a:endParaRPr lang="zh-TW" altLang="en-US" sz="2500" kern="1200" dirty="0"/>
        </a:p>
      </dsp:txBody>
      <dsp:txXfrm>
        <a:off x="4423116" y="4123824"/>
        <a:ext cx="5969542" cy="1330265"/>
      </dsp:txXfrm>
    </dsp:sp>
    <dsp:sp modelId="{75FAAD44-3E0B-42D8-854C-2AFBF20CACFD}">
      <dsp:nvSpPr>
        <dsp:cNvPr id="0" name=""/>
        <dsp:cNvSpPr/>
      </dsp:nvSpPr>
      <dsp:spPr>
        <a:xfrm>
          <a:off x="0" y="3902113"/>
          <a:ext cx="4423116" cy="1773687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900" kern="1200" dirty="0" smtClean="0"/>
            <a:t>時間與空間</a:t>
          </a:r>
          <a:endParaRPr lang="zh-TW" altLang="en-US" sz="5900" kern="1200" dirty="0"/>
        </a:p>
      </dsp:txBody>
      <dsp:txXfrm>
        <a:off x="86584" y="3988697"/>
        <a:ext cx="4249948" cy="1600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CA9B-998E-4661-96A7-E92B78E65615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448CE-C46B-4A4C-9A47-761BAEBF8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42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CA9B-998E-4661-96A7-E92B78E65615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448CE-C46B-4A4C-9A47-761BAEBF8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49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CA9B-998E-4661-96A7-E92B78E65615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448CE-C46B-4A4C-9A47-761BAEBF8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22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CA9B-998E-4661-96A7-E92B78E65615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448CE-C46B-4A4C-9A47-761BAEBF8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17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CA9B-998E-4661-96A7-E92B78E65615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448CE-C46B-4A4C-9A47-761BAEBF8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15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CA9B-998E-4661-96A7-E92B78E65615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448CE-C46B-4A4C-9A47-761BAEBF8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03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CA9B-998E-4661-96A7-E92B78E65615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448CE-C46B-4A4C-9A47-761BAEBF8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31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CA9B-998E-4661-96A7-E92B78E65615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448CE-C46B-4A4C-9A47-761BAEBF8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43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CA9B-998E-4661-96A7-E92B78E65615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448CE-C46B-4A4C-9A47-761BAEBF8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09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CA9B-998E-4661-96A7-E92B78E65615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448CE-C46B-4A4C-9A47-761BAEBF8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94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CA9B-998E-4661-96A7-E92B78E65615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448CE-C46B-4A4C-9A47-761BAEBF8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21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8CA9B-998E-4661-96A7-E92B78E65615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448CE-C46B-4A4C-9A47-761BAEBF8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80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Sprint</a:t>
            </a:r>
            <a:r>
              <a:rPr lang="zh-TW" altLang="en-US" dirty="0" smtClean="0"/>
              <a:t>衝刺計畫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做好準備</a:t>
            </a:r>
            <a:endParaRPr lang="en-US" altLang="zh-TW" dirty="0" smtClean="0"/>
          </a:p>
          <a:p>
            <a:r>
              <a:rPr lang="en-US" altLang="zh-TW" dirty="0" smtClean="0"/>
              <a:t>Set the stage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222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291947"/>
              </p:ext>
            </p:extLst>
          </p:nvPr>
        </p:nvGraphicFramePr>
        <p:xfrm>
          <a:off x="611358" y="86680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3385332" y="5653454"/>
            <a:ext cx="5222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顧客第一眼看到的是外觀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45167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36653"/>
              </p:ext>
            </p:extLst>
          </p:nvPr>
        </p:nvGraphicFramePr>
        <p:xfrm>
          <a:off x="0" y="105508"/>
          <a:ext cx="12192000" cy="674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056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813731"/>
              </p:ext>
            </p:extLst>
          </p:nvPr>
        </p:nvGraphicFramePr>
        <p:xfrm>
          <a:off x="583224" y="1055077"/>
          <a:ext cx="11057792" cy="5675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916099" y="158260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/>
              <a:t>對應創業家急速鍛造</a:t>
            </a:r>
            <a:r>
              <a:rPr lang="zh-TW" altLang="en-US" sz="4000" dirty="0"/>
              <a:t>研</a:t>
            </a:r>
            <a:r>
              <a:rPr lang="zh-TW" altLang="en-US" sz="4000" dirty="0" smtClean="0"/>
              <a:t>修班三大項目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6349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總結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對三大項目的準備確保之後的流程不須分心，提高</a:t>
            </a:r>
            <a:r>
              <a:rPr lang="en-US" altLang="zh-TW" dirty="0" smtClean="0"/>
              <a:t>sprint</a:t>
            </a:r>
            <a:r>
              <a:rPr lang="zh-TW" altLang="en-US" dirty="0" smtClean="0"/>
              <a:t>的決策品質，準確解決當前痛</a:t>
            </a:r>
            <a:r>
              <a:rPr lang="zh-TW" altLang="en-US" dirty="0" smtClean="0"/>
              <a:t>點。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6262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251</Words>
  <Application>Microsoft Office PowerPoint</Application>
  <PresentationFormat>寬螢幕</PresentationFormat>
  <Paragraphs>41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Sprint衝刺計畫</vt:lpstr>
      <vt:lpstr>PowerPoint 簡報</vt:lpstr>
      <vt:lpstr>PowerPoint 簡報</vt:lpstr>
      <vt:lpstr>PowerPoint 簡報</vt:lpstr>
      <vt:lpstr>總結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Sprint衝刺計畫</dc:title>
  <dc:creator>劉醇宇</dc:creator>
  <cp:lastModifiedBy>劉醇宇</cp:lastModifiedBy>
  <cp:revision>11</cp:revision>
  <dcterms:created xsi:type="dcterms:W3CDTF">2017-08-01T17:41:12Z</dcterms:created>
  <dcterms:modified xsi:type="dcterms:W3CDTF">2017-08-02T02:03:08Z</dcterms:modified>
</cp:coreProperties>
</file>