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0" d="100"/>
          <a:sy n="200" d="100"/>
        </p:scale>
        <p:origin x="-2574" y="-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4C4B-42DF-4409-AE35-45FB918A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049D-97AE-41CC-9008-FB3F32A10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B82D-668E-4CB8-95C7-8DF5B5A9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AB2E-F1EB-40F7-AA7E-A16E82ED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DAED-70EA-41DB-B967-73142926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A7EB-7F5C-4EBB-8720-552A7A29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21D8C-A420-439B-BA8E-EF386316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E090-15FB-45CE-8C2A-A2CBD475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90A2-BFEA-4B4E-942B-238F3E30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8086-5A22-4688-AFC4-012C81BB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F62-CAC4-4D2C-963C-18F39CBFE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B65A6-F659-45BE-80E4-FD01F7967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DE06-4D00-4955-9A7A-702E926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49D0-62D7-46CE-9AA3-5FA03BF8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4880-6203-4513-9BE7-EA6AC976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8A80-6CB9-452A-8040-72AB974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9001-E220-42B6-96C6-711B0895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A4D0-9818-411A-B74B-E067D876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4C04-98E5-40BA-A3CE-2B31DB02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3A2C-D209-46DF-A280-958BAC61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90A1-0096-41F5-90B1-3BE46C8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EE7F-58EF-4009-BD49-1C4FEDBB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FC83-BC09-4521-9E30-F308E3C6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D9FC-10F8-4498-A5A4-F0AAB14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37D7-860E-4CE3-B846-A7976ABC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AB0B-B398-44DA-9F0B-236E0C5E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D778-CECE-4D2C-A98F-EEE31544A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399E7-A0EB-4968-93B1-EAEC94DE9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81216-30F3-4DE7-850F-56E0C88D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B49C-F2E0-4FF0-8829-4B24BC54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4B83B-1D07-4DB6-8A91-37399B74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F275-1867-44E3-8E3D-C3DF8FB4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9988-299D-40E7-B5BC-3557CCC15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2EC82-8AF0-47DD-BE6F-8AF28BBC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FFDEC-9A79-487D-849C-8DE2448C7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15C19-5C58-4073-BE35-8377F3138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95232-39CD-455E-988B-BA078601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E292C-DC15-466F-B41F-1DDA2A22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12CDD-49FD-43CA-8FA5-AB5EEF7D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267A-6447-4DA2-AC87-8E7394D2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D18B-8C08-4C0D-BEB1-873AE915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6CA16-76E4-425D-A021-8E328835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B8E1-3D43-40F9-8A95-6947ECF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1C883-F331-442D-A43F-29533E17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5E8E1-32EF-4312-B8DE-5C04829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D78E-3E19-445B-B311-03A0BA35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83D3-B74C-4A27-A508-9735C866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90BE-6749-4E64-B7DC-DA7E8054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C333B-1E09-4BDE-AE08-D402F20B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3EC3-CFFB-491A-B330-AC73EDBB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DE8EA-26FF-4BCD-8468-D44509F0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947C-0C6D-4B90-AE52-D2415533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0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890-6E20-4DE7-8E15-2CAE0D15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C9C87-B6D2-461B-B033-6C69DFF5F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F084-B7F7-44B9-998E-09B3D04C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B6EC3-7A49-483A-83C5-F1FA9292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9EAB-8E9F-4BFC-80C4-D9F56714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03E0-DDD1-44D3-9A2F-B98962A9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6DDDD-9CA1-4A7C-9DBB-F4F5E0E4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6D4A-C142-42FA-A846-DA55BBCA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FD6F-89E7-4A92-97A3-389293B5C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99EF-9212-4B59-B93E-C0FF05DE571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F319-1E4E-462B-B093-5888965F6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21B7-25F5-41B2-854B-4D1B1DA76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AD2A-E4C8-47D7-85E8-FBAC9932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60457-938D-4766-AAE0-09CE1ED9C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91" y="0"/>
            <a:ext cx="913088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C43B33-965E-4EB9-AE0F-18EEBF44FF18}"/>
              </a:ext>
            </a:extLst>
          </p:cNvPr>
          <p:cNvCxnSpPr/>
          <p:nvPr/>
        </p:nvCxnSpPr>
        <p:spPr>
          <a:xfrm>
            <a:off x="2903220" y="5097780"/>
            <a:ext cx="5943600" cy="91440"/>
          </a:xfrm>
          <a:prstGeom prst="lin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764DF1-C71A-4FE0-90E3-121D3B1BD1B8}"/>
              </a:ext>
            </a:extLst>
          </p:cNvPr>
          <p:cNvCxnSpPr/>
          <p:nvPr/>
        </p:nvCxnSpPr>
        <p:spPr>
          <a:xfrm>
            <a:off x="2903220" y="4876800"/>
            <a:ext cx="60579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348F7A-4D4D-466D-9DF0-B0461B8BE0F4}"/>
              </a:ext>
            </a:extLst>
          </p:cNvPr>
          <p:cNvCxnSpPr>
            <a:cxnSpLocks/>
          </p:cNvCxnSpPr>
          <p:nvPr/>
        </p:nvCxnSpPr>
        <p:spPr>
          <a:xfrm>
            <a:off x="3017520" y="4564381"/>
            <a:ext cx="58293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1DD621-CF24-47A4-9553-80D6449BF25F}"/>
              </a:ext>
            </a:extLst>
          </p:cNvPr>
          <p:cNvCxnSpPr>
            <a:cxnSpLocks/>
          </p:cNvCxnSpPr>
          <p:nvPr/>
        </p:nvCxnSpPr>
        <p:spPr>
          <a:xfrm>
            <a:off x="2960370" y="4343402"/>
            <a:ext cx="6000750" cy="647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20E825-740E-4CAA-B263-5130F059C491}"/>
              </a:ext>
            </a:extLst>
          </p:cNvPr>
          <p:cNvCxnSpPr>
            <a:cxnSpLocks/>
          </p:cNvCxnSpPr>
          <p:nvPr/>
        </p:nvCxnSpPr>
        <p:spPr>
          <a:xfrm>
            <a:off x="2960370" y="4017648"/>
            <a:ext cx="5886450" cy="2343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76E4FE-3238-43E3-A324-25A98109A5F2}"/>
              </a:ext>
            </a:extLst>
          </p:cNvPr>
          <p:cNvCxnSpPr/>
          <p:nvPr/>
        </p:nvCxnSpPr>
        <p:spPr>
          <a:xfrm>
            <a:off x="3017520" y="3829054"/>
            <a:ext cx="5943600" cy="914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003D1D-9BF8-4C00-8094-596A076C43F7}"/>
              </a:ext>
            </a:extLst>
          </p:cNvPr>
          <p:cNvCxnSpPr/>
          <p:nvPr/>
        </p:nvCxnSpPr>
        <p:spPr>
          <a:xfrm>
            <a:off x="2988945" y="3503300"/>
            <a:ext cx="5943600" cy="914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A6F53E-1C1B-4D45-BC05-B62938F17D05}"/>
              </a:ext>
            </a:extLst>
          </p:cNvPr>
          <p:cNvCxnSpPr>
            <a:cxnSpLocks/>
          </p:cNvCxnSpPr>
          <p:nvPr/>
        </p:nvCxnSpPr>
        <p:spPr>
          <a:xfrm>
            <a:off x="2960370" y="3255651"/>
            <a:ext cx="5886450" cy="12382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C2140B-4C6E-4C28-93D6-2DFE0A757585}"/>
              </a:ext>
            </a:extLst>
          </p:cNvPr>
          <p:cNvCxnSpPr/>
          <p:nvPr/>
        </p:nvCxnSpPr>
        <p:spPr>
          <a:xfrm>
            <a:off x="2960370" y="3053722"/>
            <a:ext cx="5943600" cy="914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23AB4-AFBE-4243-A99C-B443B07149F9}"/>
              </a:ext>
            </a:extLst>
          </p:cNvPr>
          <p:cNvCxnSpPr/>
          <p:nvPr/>
        </p:nvCxnSpPr>
        <p:spPr>
          <a:xfrm>
            <a:off x="3215640" y="2735586"/>
            <a:ext cx="5943600" cy="914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8C7CB1-F117-4672-8689-1B5119E0AC4A}"/>
              </a:ext>
            </a:extLst>
          </p:cNvPr>
          <p:cNvCxnSpPr>
            <a:cxnSpLocks/>
          </p:cNvCxnSpPr>
          <p:nvPr/>
        </p:nvCxnSpPr>
        <p:spPr>
          <a:xfrm>
            <a:off x="3703320" y="2487937"/>
            <a:ext cx="5829300" cy="2095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622973-ED56-4D71-A323-F99B50D11C4A}"/>
              </a:ext>
            </a:extLst>
          </p:cNvPr>
          <p:cNvCxnSpPr/>
          <p:nvPr/>
        </p:nvCxnSpPr>
        <p:spPr>
          <a:xfrm>
            <a:off x="3352800" y="2253623"/>
            <a:ext cx="5943600" cy="914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A5CAD-21CD-45AE-B0DD-37467147DDF1}"/>
              </a:ext>
            </a:extLst>
          </p:cNvPr>
          <p:cNvCxnSpPr/>
          <p:nvPr/>
        </p:nvCxnSpPr>
        <p:spPr>
          <a:xfrm>
            <a:off x="3192780" y="2110749"/>
            <a:ext cx="5943600" cy="914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860D99-9DDD-4FCA-9229-D5EB4AB046B6}"/>
              </a:ext>
            </a:extLst>
          </p:cNvPr>
          <p:cNvCxnSpPr/>
          <p:nvPr/>
        </p:nvCxnSpPr>
        <p:spPr>
          <a:xfrm>
            <a:off x="3352800" y="1876435"/>
            <a:ext cx="5943600" cy="914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7E0F28-C04C-4B09-8E20-F4A8396ABDAE}"/>
              </a:ext>
            </a:extLst>
          </p:cNvPr>
          <p:cNvCxnSpPr>
            <a:cxnSpLocks/>
          </p:cNvCxnSpPr>
          <p:nvPr/>
        </p:nvCxnSpPr>
        <p:spPr>
          <a:xfrm>
            <a:off x="8424863" y="1876435"/>
            <a:ext cx="238125" cy="341470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826639-1E9B-4C8D-9404-490C57756ED8}"/>
              </a:ext>
            </a:extLst>
          </p:cNvPr>
          <p:cNvCxnSpPr>
            <a:cxnSpLocks/>
          </p:cNvCxnSpPr>
          <p:nvPr/>
        </p:nvCxnSpPr>
        <p:spPr>
          <a:xfrm>
            <a:off x="8188166" y="1967875"/>
            <a:ext cx="238125" cy="341470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5039D0-658A-4B3E-B799-7FB17C5FB4F2}"/>
              </a:ext>
            </a:extLst>
          </p:cNvPr>
          <p:cNvCxnSpPr>
            <a:cxnSpLocks/>
          </p:cNvCxnSpPr>
          <p:nvPr/>
        </p:nvCxnSpPr>
        <p:spPr>
          <a:xfrm>
            <a:off x="7828121" y="1925493"/>
            <a:ext cx="176213" cy="351328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0DB2A-E0EE-42D1-A315-E5FB070FE6B0}"/>
              </a:ext>
            </a:extLst>
          </p:cNvPr>
          <p:cNvCxnSpPr>
            <a:cxnSpLocks/>
          </p:cNvCxnSpPr>
          <p:nvPr/>
        </p:nvCxnSpPr>
        <p:spPr>
          <a:xfrm>
            <a:off x="7554754" y="1932636"/>
            <a:ext cx="137160" cy="344994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2D07C3-610F-4FF4-B655-94C206906999}"/>
              </a:ext>
            </a:extLst>
          </p:cNvPr>
          <p:cNvCxnSpPr>
            <a:cxnSpLocks/>
          </p:cNvCxnSpPr>
          <p:nvPr/>
        </p:nvCxnSpPr>
        <p:spPr>
          <a:xfrm>
            <a:off x="7235135" y="2024072"/>
            <a:ext cx="132453" cy="341470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64144E-F612-4D5C-8689-163C32406AF8}"/>
              </a:ext>
            </a:extLst>
          </p:cNvPr>
          <p:cNvCxnSpPr>
            <a:cxnSpLocks/>
          </p:cNvCxnSpPr>
          <p:nvPr/>
        </p:nvCxnSpPr>
        <p:spPr>
          <a:xfrm>
            <a:off x="6937003" y="2024072"/>
            <a:ext cx="85487" cy="341470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4FB6B-68B2-4733-AAF4-E1F4BFA70058}"/>
              </a:ext>
            </a:extLst>
          </p:cNvPr>
          <p:cNvCxnSpPr>
            <a:cxnSpLocks/>
          </p:cNvCxnSpPr>
          <p:nvPr/>
        </p:nvCxnSpPr>
        <p:spPr>
          <a:xfrm>
            <a:off x="6614593" y="2089797"/>
            <a:ext cx="85487" cy="341470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C2B6F8-246C-4922-8ADA-F3768BE73BCC}"/>
              </a:ext>
            </a:extLst>
          </p:cNvPr>
          <p:cNvCxnSpPr>
            <a:cxnSpLocks/>
          </p:cNvCxnSpPr>
          <p:nvPr/>
        </p:nvCxnSpPr>
        <p:spPr>
          <a:xfrm>
            <a:off x="6298839" y="1999312"/>
            <a:ext cx="85487" cy="341470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14BDB9-398A-4B12-BBED-5CCB4C35F93D}"/>
              </a:ext>
            </a:extLst>
          </p:cNvPr>
          <p:cNvCxnSpPr>
            <a:cxnSpLocks/>
          </p:cNvCxnSpPr>
          <p:nvPr/>
        </p:nvCxnSpPr>
        <p:spPr>
          <a:xfrm flipH="1">
            <a:off x="6000707" y="1974782"/>
            <a:ext cx="12382" cy="35735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CCDCD7-FCCF-4C08-8DEF-4032374D8D20}"/>
              </a:ext>
            </a:extLst>
          </p:cNvPr>
          <p:cNvCxnSpPr>
            <a:cxnSpLocks/>
          </p:cNvCxnSpPr>
          <p:nvPr/>
        </p:nvCxnSpPr>
        <p:spPr>
          <a:xfrm flipH="1">
            <a:off x="5005444" y="2108847"/>
            <a:ext cx="12382" cy="35735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09F775-D49D-4778-AF57-7615EB07546C}"/>
              </a:ext>
            </a:extLst>
          </p:cNvPr>
          <p:cNvCxnSpPr>
            <a:cxnSpLocks/>
          </p:cNvCxnSpPr>
          <p:nvPr/>
        </p:nvCxnSpPr>
        <p:spPr>
          <a:xfrm flipH="1">
            <a:off x="4671982" y="2042288"/>
            <a:ext cx="12382" cy="35735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6CA346-2DF3-4107-8870-ED2FCE700D02}"/>
              </a:ext>
            </a:extLst>
          </p:cNvPr>
          <p:cNvCxnSpPr>
            <a:cxnSpLocks/>
          </p:cNvCxnSpPr>
          <p:nvPr/>
        </p:nvCxnSpPr>
        <p:spPr>
          <a:xfrm flipH="1">
            <a:off x="4199067" y="1841455"/>
            <a:ext cx="12382" cy="35735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2C004C-FBBB-46B7-A650-F5B41365A055}"/>
              </a:ext>
            </a:extLst>
          </p:cNvPr>
          <p:cNvCxnSpPr>
            <a:cxnSpLocks/>
          </p:cNvCxnSpPr>
          <p:nvPr/>
        </p:nvCxnSpPr>
        <p:spPr>
          <a:xfrm flipH="1">
            <a:off x="3763552" y="1895485"/>
            <a:ext cx="12382" cy="35735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AF274A-A7DD-446A-BE9C-53E0D042E6B8}"/>
              </a:ext>
            </a:extLst>
          </p:cNvPr>
          <p:cNvCxnSpPr>
            <a:cxnSpLocks/>
          </p:cNvCxnSpPr>
          <p:nvPr/>
        </p:nvCxnSpPr>
        <p:spPr>
          <a:xfrm flipH="1">
            <a:off x="3220106" y="2040388"/>
            <a:ext cx="12382" cy="35735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2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William</dc:creator>
  <cp:lastModifiedBy>Liu, William</cp:lastModifiedBy>
  <cp:revision>3</cp:revision>
  <dcterms:created xsi:type="dcterms:W3CDTF">2017-11-22T23:25:29Z</dcterms:created>
  <dcterms:modified xsi:type="dcterms:W3CDTF">2017-11-23T06:33:01Z</dcterms:modified>
</cp:coreProperties>
</file>