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EB53F-B38B-4A61-93A6-42FF3E4E4421}" v="49" dt="2022-06-19T10:21:29.891"/>
    <p1510:client id="{9693A05C-D827-7349-23A7-CA3B5B133C4E}" v="89" dt="2022-06-19T11:52:5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, ETHAN S. (Student)" userId="S::qjlm25@durham.ac.uk::451ea83b-4b44-49ac-91c2-758c3267589a" providerId="AD" clId="Web-{57CEB53F-B38B-4A61-93A6-42FF3E4E4421}"/>
    <pc:docChg chg="addSld delSld modSld addMainMaster delMainMaster">
      <pc:chgData name="HARRISON, ETHAN S. (Student)" userId="S::qjlm25@durham.ac.uk::451ea83b-4b44-49ac-91c2-758c3267589a" providerId="AD" clId="Web-{57CEB53F-B38B-4A61-93A6-42FF3E4E4421}" dt="2022-06-19T10:21:29.891" v="51"/>
      <pc:docMkLst>
        <pc:docMk/>
      </pc:docMkLst>
      <pc:sldChg chg="addSp delSp modSp mod setBg modClrScheme setClrOvrMap chgLayout">
        <pc:chgData name="HARRISON, ETHAN S. (Student)" userId="S::qjlm25@durham.ac.uk::451ea83b-4b44-49ac-91c2-758c3267589a" providerId="AD" clId="Web-{57CEB53F-B38B-4A61-93A6-42FF3E4E4421}" dt="2022-06-19T10:21:25.657" v="50"/>
        <pc:sldMkLst>
          <pc:docMk/>
          <pc:sldMk cId="109857222" sldId="256"/>
        </pc:sldMkLst>
        <pc:spChg chg="mo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HARRISON, ETHAN S. (Student)" userId="S::qjlm25@durham.ac.uk::451ea83b-4b44-49ac-91c2-758c3267589a" providerId="AD" clId="Web-{57CEB53F-B38B-4A61-93A6-42FF3E4E4421}" dt="2022-06-19T10:16:32.287" v="6"/>
          <ac:spMkLst>
            <pc:docMk/>
            <pc:sldMk cId="109857222" sldId="256"/>
            <ac:spMk id="5" creationId="{D4105B2C-8CBC-CE84-8F79-07D8C97020D8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19:35.246" v="22"/>
          <ac:spMkLst>
            <pc:docMk/>
            <pc:sldMk cId="109857222" sldId="256"/>
            <ac:spMk id="9" creationId="{FE469E50-3893-4ED6-92BA-2985C32B0CA6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0:52.577" v="46"/>
          <ac:spMkLst>
            <pc:docMk/>
            <pc:sldMk cId="109857222" sldId="256"/>
            <ac:spMk id="14" creationId="{37FDDF72-DE39-4F99-A3C1-DD9D7815D7DB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0:52.577" v="46"/>
          <ac:spMkLst>
            <pc:docMk/>
            <pc:sldMk cId="109857222" sldId="256"/>
            <ac:spMk id="16" creationId="{5E4ECE80-3AD1-450C-B62A-98788F193948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21" creationId="{1E644DE9-8D09-43E2-BA69-F57482CFC93A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23" creationId="{6C23C919-B32E-40FF-B3D8-631316E84E3E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1:25.610" v="49"/>
          <ac:spMkLst>
            <pc:docMk/>
            <pc:sldMk cId="109857222" sldId="256"/>
            <ac:spMk id="28" creationId="{1E644DE9-8D09-43E2-BA69-F57482CFC93A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1:25.610" v="49"/>
          <ac:spMkLst>
            <pc:docMk/>
            <pc:sldMk cId="109857222" sldId="256"/>
            <ac:spMk id="30" creationId="{6C23C919-B32E-40FF-B3D8-631316E84E3E}"/>
          </ac:spMkLst>
        </pc:spChg>
        <pc:spChg chg="ad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36" creationId="{E08D4B6A-8113-4DFB-B82E-B60CAC8E0A50}"/>
          </ac:spMkLst>
        </pc:spChg>
        <pc:spChg chg="ad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37" creationId="{9822E561-F97C-4CBB-A9A6-A6BF6317BC84}"/>
          </ac:spMkLst>
        </pc:spChg>
        <pc:spChg chg="ad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38" creationId="{B01B0E58-A5C8-4CDA-A2E0-35DF94E59857}"/>
          </ac:spMkLst>
        </pc:spChg>
        <pc:grpChg chg="add del">
          <ac:chgData name="HARRISON, ETHAN S. (Student)" userId="S::qjlm25@durham.ac.uk::451ea83b-4b44-49ac-91c2-758c3267589a" providerId="AD" clId="Web-{57CEB53F-B38B-4A61-93A6-42FF3E4E4421}" dt="2022-06-19T10:21:25.610" v="49"/>
          <ac:grpSpMkLst>
            <pc:docMk/>
            <pc:sldMk cId="109857222" sldId="256"/>
            <ac:grpSpMk id="32" creationId="{5EDAD761-2CF4-463A-AD87-1D4E8549D7A5}"/>
          </ac:grpSpMkLst>
        </pc:grpChg>
        <pc:picChg chg="add del mod">
          <ac:chgData name="HARRISON, ETHAN S. (Student)" userId="S::qjlm25@durham.ac.uk::451ea83b-4b44-49ac-91c2-758c3267589a" providerId="AD" clId="Web-{57CEB53F-B38B-4A61-93A6-42FF3E4E4421}" dt="2022-06-19T10:16:32.287" v="7"/>
          <ac:picMkLst>
            <pc:docMk/>
            <pc:sldMk cId="109857222" sldId="256"/>
            <ac:picMk id="4" creationId="{5599AE1F-AF0D-9EAA-202D-87E66FAD5D45}"/>
          </ac:picMkLst>
        </pc:picChg>
        <pc:picChg chg="add mod ord">
          <ac:chgData name="HARRISON, ETHAN S. (Student)" userId="S::qjlm25@durham.ac.uk::451ea83b-4b44-49ac-91c2-758c3267589a" providerId="AD" clId="Web-{57CEB53F-B38B-4A61-93A6-42FF3E4E4421}" dt="2022-06-19T10:21:25.657" v="50"/>
          <ac:picMkLst>
            <pc:docMk/>
            <pc:sldMk cId="109857222" sldId="256"/>
            <ac:picMk id="6" creationId="{24F38611-182D-F08F-5ACE-FA7BA38DA681}"/>
          </ac:picMkLst>
        </pc:picChg>
      </pc:sldChg>
      <pc:sldChg chg="new del">
        <pc:chgData name="HARRISON, ETHAN S. (Student)" userId="S::qjlm25@durham.ac.uk::451ea83b-4b44-49ac-91c2-758c3267589a" providerId="AD" clId="Web-{57CEB53F-B38B-4A61-93A6-42FF3E4E4421}" dt="2022-06-19T10:20:59.187" v="47"/>
        <pc:sldMkLst>
          <pc:docMk/>
          <pc:sldMk cId="2531377364" sldId="257"/>
        </pc:sldMkLst>
      </pc:sldChg>
      <pc:sldChg chg="new">
        <pc:chgData name="HARRISON, ETHAN S. (Student)" userId="S::qjlm25@durham.ac.uk::451ea83b-4b44-49ac-91c2-758c3267589a" providerId="AD" clId="Web-{57CEB53F-B38B-4A61-93A6-42FF3E4E4421}" dt="2022-06-19T10:21:29.891" v="51"/>
        <pc:sldMkLst>
          <pc:docMk/>
          <pc:sldMk cId="3368256930" sldId="257"/>
        </pc:sldMkLst>
      </pc:sldChg>
      <pc:sldMasterChg chg="del delSldLayout">
        <pc:chgData name="HARRISON, ETHAN S. (Student)" userId="S::qjlm25@durham.ac.uk::451ea83b-4b44-49ac-91c2-758c3267589a" providerId="AD" clId="Web-{57CEB53F-B38B-4A61-93A6-42FF3E4E4421}" dt="2022-06-19T10:16:50.600" v="8"/>
        <pc:sldMasterMkLst>
          <pc:docMk/>
          <pc:sldMasterMk cId="2460954070" sldId="2147483660"/>
        </pc:sldMasterMkLst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ARRISON, ETHAN S. (Student)" userId="S::qjlm25@durham.ac.uk::451ea83b-4b44-49ac-91c2-758c3267589a" providerId="AD" clId="Web-{57CEB53F-B38B-4A61-93A6-42FF3E4E4421}" dt="2022-06-19T10:19:35.246" v="22"/>
        <pc:sldMasterMkLst>
          <pc:docMk/>
          <pc:sldMasterMk cId="131194152" sldId="2147483730"/>
        </pc:sldMasterMkLst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852833460" sldId="2147483713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4025219677" sldId="2147483714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989210974" sldId="2147483715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909989200" sldId="2147483716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398783182" sldId="2147483717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875661858" sldId="2147483718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2759363180" sldId="2147483719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575071718" sldId="2147483720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957200343" sldId="2147483721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827984735" sldId="2147483722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696052921" sldId="2147483723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484827807" sldId="2147483724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519053153" sldId="2147483725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653199979" sldId="2147483726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89906852" sldId="2147483727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616167118" sldId="2147483728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4092721076" sldId="2147483729"/>
          </pc:sldLayoutMkLst>
        </pc:sldLayoutChg>
      </pc:sldMasterChg>
      <pc:sldMasterChg chg="add del addSldLayout delSldLayout">
        <pc:chgData name="HARRISON, ETHAN S. (Student)" userId="S::qjlm25@durham.ac.uk::451ea83b-4b44-49ac-91c2-758c3267589a" providerId="AD" clId="Web-{57CEB53F-B38B-4A61-93A6-42FF3E4E4421}" dt="2022-06-19T10:21:25.657" v="50"/>
        <pc:sldMasterMkLst>
          <pc:docMk/>
          <pc:sldMasterMk cId="3607545249" sldId="2147483767"/>
        </pc:sldMasterMkLst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1681646892" sldId="2147483756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998719542" sldId="2147483757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2811990008" sldId="2147483758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927930480" sldId="2147483759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1368333486" sldId="2147483760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548622895" sldId="2147483761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680813273" sldId="2147483762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1515293774" sldId="2147483763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362211402" sldId="2147483764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2405199277" sldId="2147483765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058747155" sldId="2147483766"/>
          </pc:sldLayoutMkLst>
        </pc:sldLayoutChg>
      </pc:sldMasterChg>
      <pc:sldMasterChg chg="add addSldLayout">
        <pc:chgData name="HARRISON, ETHAN S. (Student)" userId="S::qjlm25@durham.ac.uk::451ea83b-4b44-49ac-91c2-758c3267589a" providerId="AD" clId="Web-{57CEB53F-B38B-4A61-93A6-42FF3E4E4421}" dt="2022-06-19T10:21:25.657" v="50"/>
        <pc:sldMasterMkLst>
          <pc:docMk/>
          <pc:sldMasterMk cId="2039318508" sldId="2147483804"/>
        </pc:sldMasterMkLst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852181690" sldId="2147483793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3614678421" sldId="2147483794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1323934581" sldId="2147483795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1571720674" sldId="2147483796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302523777" sldId="2147483797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4094241678" sldId="2147483798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4181887341" sldId="2147483799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123985071" sldId="2147483800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690322214" sldId="2147483801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018725844" sldId="2147483802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3451854297" sldId="2147483803"/>
          </pc:sldLayoutMkLst>
        </pc:sldLayoutChg>
      </pc:sldMasterChg>
      <pc:sldMasterChg chg="add del addSldLayout delSldLayout">
        <pc:chgData name="HARRISON, ETHAN S. (Student)" userId="S::qjlm25@durham.ac.uk::451ea83b-4b44-49ac-91c2-758c3267589a" providerId="AD" clId="Web-{57CEB53F-B38B-4A61-93A6-42FF3E4E4421}" dt="2022-06-19T10:21:25.610" v="49"/>
        <pc:sldMasterMkLst>
          <pc:docMk/>
          <pc:sldMasterMk cId="3607545249" sldId="2147483830"/>
        </pc:sldMasterMkLst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1681646892" sldId="2147483819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998719542" sldId="2147483820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2811990008" sldId="2147483821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927930480" sldId="2147483822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1368333486" sldId="2147483823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548622895" sldId="2147483824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680813273" sldId="2147483825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1515293774" sldId="2147483826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362211402" sldId="2147483827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2405199277" sldId="2147483828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058747155" sldId="2147483829"/>
          </pc:sldLayoutMkLst>
        </pc:sldLayoutChg>
      </pc:sldMasterChg>
    </pc:docChg>
  </pc:docChgLst>
  <pc:docChgLst>
    <pc:chgData name="HARRISON, ETHAN S. (Student)" userId="S::qjlm25@durham.ac.uk::451ea83b-4b44-49ac-91c2-758c3267589a" providerId="AD" clId="Web-{9693A05C-D827-7349-23A7-CA3B5B133C4E}"/>
    <pc:docChg chg="addSld modSld">
      <pc:chgData name="HARRISON, ETHAN S. (Student)" userId="S::qjlm25@durham.ac.uk::451ea83b-4b44-49ac-91c2-758c3267589a" providerId="AD" clId="Web-{9693A05C-D827-7349-23A7-CA3B5B133C4E}" dt="2022-06-19T11:53:05.163" v="175"/>
      <pc:docMkLst>
        <pc:docMk/>
      </pc:docMkLst>
      <pc:sldChg chg="delSp modSp modNotes">
        <pc:chgData name="HARRISON, ETHAN S. (Student)" userId="S::qjlm25@durham.ac.uk::451ea83b-4b44-49ac-91c2-758c3267589a" providerId="AD" clId="Web-{9693A05C-D827-7349-23A7-CA3B5B133C4E}" dt="2022-06-19T11:51:14.332" v="124"/>
        <pc:sldMkLst>
          <pc:docMk/>
          <pc:sldMk cId="3368256930" sldId="257"/>
        </pc:sldMkLst>
        <pc:spChg chg="mod">
          <ac:chgData name="HARRISON, ETHAN S. (Student)" userId="S::qjlm25@durham.ac.uk::451ea83b-4b44-49ac-91c2-758c3267589a" providerId="AD" clId="Web-{9693A05C-D827-7349-23A7-CA3B5B133C4E}" dt="2022-06-19T11:44:12.995" v="13" actId="20577"/>
          <ac:spMkLst>
            <pc:docMk/>
            <pc:sldMk cId="3368256930" sldId="257"/>
            <ac:spMk id="2" creationId="{0373B564-9E91-27E8-737D-9C6EB010212F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1:53.554" v="6"/>
          <ac:spMkLst>
            <pc:docMk/>
            <pc:sldMk cId="3368256930" sldId="257"/>
            <ac:spMk id="3" creationId="{3569B405-3D5D-ADBA-22B9-7113590879E9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1:44.927" v="143"/>
        <pc:sldMkLst>
          <pc:docMk/>
          <pc:sldMk cId="4193527340" sldId="258"/>
        </pc:sldMkLst>
        <pc:spChg chg="mod">
          <ac:chgData name="HARRISON, ETHAN S. (Student)" userId="S::qjlm25@durham.ac.uk::451ea83b-4b44-49ac-91c2-758c3267589a" providerId="AD" clId="Web-{9693A05C-D827-7349-23A7-CA3B5B133C4E}" dt="2022-06-19T11:45:10.840" v="29" actId="20577"/>
          <ac:spMkLst>
            <pc:docMk/>
            <pc:sldMk cId="4193527340" sldId="258"/>
            <ac:spMk id="2" creationId="{12EE152F-EE38-CF88-4B0D-84742310D0F8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4:19.104" v="15"/>
          <ac:spMkLst>
            <pc:docMk/>
            <pc:sldMk cId="4193527340" sldId="258"/>
            <ac:spMk id="3" creationId="{05018D28-B1EC-397A-82CF-53A732702B5F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2:19.630" v="161"/>
        <pc:sldMkLst>
          <pc:docMk/>
          <pc:sldMk cId="558807109" sldId="259"/>
        </pc:sldMkLst>
        <pc:spChg chg="mod">
          <ac:chgData name="HARRISON, ETHAN S. (Student)" userId="S::qjlm25@durham.ac.uk::451ea83b-4b44-49ac-91c2-758c3267589a" providerId="AD" clId="Web-{9693A05C-D827-7349-23A7-CA3B5B133C4E}" dt="2022-06-19T11:45:44.559" v="38" actId="20577"/>
          <ac:spMkLst>
            <pc:docMk/>
            <pc:sldMk cId="558807109" sldId="259"/>
            <ac:spMk id="2" creationId="{EEF6F5DE-00EF-C457-6BD5-72BF76B92B3A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5:25.403" v="31"/>
          <ac:spMkLst>
            <pc:docMk/>
            <pc:sldMk cId="558807109" sldId="259"/>
            <ac:spMk id="3" creationId="{2F6058B5-329B-0DDF-4025-EBC35B458B1C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2:58.663" v="173"/>
        <pc:sldMkLst>
          <pc:docMk/>
          <pc:sldMk cId="116456874" sldId="260"/>
        </pc:sldMkLst>
        <pc:spChg chg="mod">
          <ac:chgData name="HARRISON, ETHAN S. (Student)" userId="S::qjlm25@durham.ac.uk::451ea83b-4b44-49ac-91c2-758c3267589a" providerId="AD" clId="Web-{9693A05C-D827-7349-23A7-CA3B5B133C4E}" dt="2022-06-19T11:46:30.623" v="50" actId="20577"/>
          <ac:spMkLst>
            <pc:docMk/>
            <pc:sldMk cId="116456874" sldId="260"/>
            <ac:spMk id="2" creationId="{A36497D5-0257-FE69-A1CD-EE628DBA6810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5:52.716" v="40"/>
          <ac:spMkLst>
            <pc:docMk/>
            <pc:sldMk cId="116456874" sldId="260"/>
            <ac:spMk id="3" creationId="{90978EF1-649F-A77B-427E-09AA256F7C36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3:05.163" v="175"/>
        <pc:sldMkLst>
          <pc:docMk/>
          <pc:sldMk cId="596182796" sldId="261"/>
        </pc:sldMkLst>
        <pc:spChg chg="mod">
          <ac:chgData name="HARRISON, ETHAN S. (Student)" userId="S::qjlm25@durham.ac.uk::451ea83b-4b44-49ac-91c2-758c3267589a" providerId="AD" clId="Web-{9693A05C-D827-7349-23A7-CA3B5B133C4E}" dt="2022-06-19T11:47:22.343" v="61" actId="20577"/>
          <ac:spMkLst>
            <pc:docMk/>
            <pc:sldMk cId="596182796" sldId="261"/>
            <ac:spMk id="2" creationId="{BF03739C-BDFD-A5FD-E2F8-B69AC0444CDC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6:38.139" v="52"/>
          <ac:spMkLst>
            <pc:docMk/>
            <pc:sldMk cId="596182796" sldId="261"/>
            <ac:spMk id="3" creationId="{46A98002-C625-FDB2-3873-563DE2B065BE}"/>
          </ac:spMkLst>
        </pc:spChg>
      </pc:sldChg>
      <pc:sldChg chg="delSp modSp new">
        <pc:chgData name="HARRISON, ETHAN S. (Student)" userId="S::qjlm25@durham.ac.uk::451ea83b-4b44-49ac-91c2-758c3267589a" providerId="AD" clId="Web-{9693A05C-D827-7349-23A7-CA3B5B133C4E}" dt="2022-06-19T11:48:08.984" v="72" actId="20577"/>
        <pc:sldMkLst>
          <pc:docMk/>
          <pc:sldMk cId="1337341843" sldId="262"/>
        </pc:sldMkLst>
        <pc:spChg chg="mod">
          <ac:chgData name="HARRISON, ETHAN S. (Student)" userId="S::qjlm25@durham.ac.uk::451ea83b-4b44-49ac-91c2-758c3267589a" providerId="AD" clId="Web-{9693A05C-D827-7349-23A7-CA3B5B133C4E}" dt="2022-06-19T11:48:08.984" v="72" actId="20577"/>
          <ac:spMkLst>
            <pc:docMk/>
            <pc:sldMk cId="1337341843" sldId="262"/>
            <ac:spMk id="2" creationId="{B64CB7CB-6AAF-E5D1-015E-0CBB4AF6A6B9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7:25.686" v="63"/>
          <ac:spMkLst>
            <pc:docMk/>
            <pc:sldMk cId="1337341843" sldId="262"/>
            <ac:spMk id="3" creationId="{CC4E1394-7E79-92EE-805A-C42B076D5A39}"/>
          </ac:spMkLst>
        </pc:spChg>
      </pc:sldChg>
      <pc:sldChg chg="delSp modSp new">
        <pc:chgData name="HARRISON, ETHAN S. (Student)" userId="S::qjlm25@durham.ac.uk::451ea83b-4b44-49ac-91c2-758c3267589a" providerId="AD" clId="Web-{9693A05C-D827-7349-23A7-CA3B5B133C4E}" dt="2022-06-19T11:48:48.063" v="76"/>
        <pc:sldMkLst>
          <pc:docMk/>
          <pc:sldMk cId="4072092364" sldId="263"/>
        </pc:sldMkLst>
        <pc:spChg chg="mod">
          <ac:chgData name="HARRISON, ETHAN S. (Student)" userId="S::qjlm25@durham.ac.uk::451ea83b-4b44-49ac-91c2-758c3267589a" providerId="AD" clId="Web-{9693A05C-D827-7349-23A7-CA3B5B133C4E}" dt="2022-06-19T11:48:42.594" v="75" actId="20577"/>
          <ac:spMkLst>
            <pc:docMk/>
            <pc:sldMk cId="4072092364" sldId="263"/>
            <ac:spMk id="2" creationId="{E1FFF50F-6B69-E516-C824-75EA52499AC4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8:48.063" v="76"/>
          <ac:spMkLst>
            <pc:docMk/>
            <pc:sldMk cId="4072092364" sldId="263"/>
            <ac:spMk id="3" creationId="{DF205B51-645F-2B94-3C04-7B0FB8593D8B}"/>
          </ac:spMkLst>
        </pc:spChg>
      </pc:sldChg>
      <pc:sldChg chg="delSp modSp new">
        <pc:chgData name="HARRISON, ETHAN S. (Student)" userId="S::qjlm25@durham.ac.uk::451ea83b-4b44-49ac-91c2-758c3267589a" providerId="AD" clId="Web-{9693A05C-D827-7349-23A7-CA3B5B133C4E}" dt="2022-06-19T11:50:19.940" v="81" actId="20577"/>
        <pc:sldMkLst>
          <pc:docMk/>
          <pc:sldMk cId="2525438925" sldId="264"/>
        </pc:sldMkLst>
        <pc:spChg chg="mod">
          <ac:chgData name="HARRISON, ETHAN S. (Student)" userId="S::qjlm25@durham.ac.uk::451ea83b-4b44-49ac-91c2-758c3267589a" providerId="AD" clId="Web-{9693A05C-D827-7349-23A7-CA3B5B133C4E}" dt="2022-06-19T11:50:19.940" v="81" actId="20577"/>
          <ac:spMkLst>
            <pc:docMk/>
            <pc:sldMk cId="2525438925" sldId="264"/>
            <ac:spMk id="2" creationId="{6860183A-8F52-5746-5D16-1053EEC6DA1C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8:55.532" v="78"/>
          <ac:spMkLst>
            <pc:docMk/>
            <pc:sldMk cId="2525438925" sldId="264"/>
            <ac:spMk id="3" creationId="{A021159C-4ACB-AAE6-3089-B84CB626E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39075-3C70-491F-9D94-340E24D66AF2}" type="datetimeFigureOut"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4374A-15A0-4DA2-B48E-AFF569AD80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Briefly discuss the field of the hardware security and the problems it needs to tackle (give examples that lead to </a:t>
            </a:r>
            <a:r>
              <a:rPr lang="en-US" dirty="0" err="1">
                <a:cs typeface="Calibri"/>
              </a:rPr>
              <a:t>pufs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how PUFs work and how they help solve the problem of cyber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Discuss the purpose of the practical and what the </a:t>
            </a:r>
            <a:r>
              <a:rPr lang="en-US" dirty="0" err="1">
                <a:cs typeface="Calibri"/>
              </a:rPr>
              <a:t>microbit</a:t>
            </a:r>
            <a:r>
              <a:rPr lang="en-US" dirty="0">
                <a:cs typeface="Calibri"/>
              </a:rPr>
              <a:t> was used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the hamming distance method and how it is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8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8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2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5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7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3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31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3" r:id="rId7"/>
    <p:sldLayoutId id="2147483794" r:id="rId8"/>
    <p:sldLayoutId id="2147483795" r:id="rId9"/>
    <p:sldLayoutId id="2147483796" r:id="rId10"/>
    <p:sldLayoutId id="214748379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Sabon Next LT"/>
              </a:rPr>
              <a:t>Physically Unclonable Functions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/>
              <a:t>Louis Barnes, Will Bourne, Ethan Harrison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3" descr="Closeup photo of a part of a circuit board">
            <a:extLst>
              <a:ext uri="{FF2B5EF4-FFF2-40B4-BE49-F238E27FC236}">
                <a16:creationId xmlns:a16="http://schemas.microsoft.com/office/drawing/2014/main" id="{24F38611-182D-F08F-5ACE-FA7BA38DA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7" r="1609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B564-9E91-27E8-737D-9C6EB010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security</a:t>
            </a:r>
          </a:p>
        </p:txBody>
      </p:sp>
    </p:spTree>
    <p:extLst>
      <p:ext uri="{BB962C8B-B14F-4D97-AF65-F5344CB8AC3E}">
        <p14:creationId xmlns:p14="http://schemas.microsoft.com/office/powerpoint/2010/main" val="336825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152F-EE38-CF88-4B0D-8474231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</a:p>
        </p:txBody>
      </p:sp>
    </p:spTree>
    <p:extLst>
      <p:ext uri="{BB962C8B-B14F-4D97-AF65-F5344CB8AC3E}">
        <p14:creationId xmlns:p14="http://schemas.microsoft.com/office/powerpoint/2010/main" val="419352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F5DE-00EF-C457-6BD5-72BF76B9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bbc</a:t>
            </a:r>
            <a:r>
              <a:rPr lang="en-US" dirty="0"/>
              <a:t> </a:t>
            </a:r>
            <a:r>
              <a:rPr lang="en-US" dirty="0" err="1"/>
              <a:t>microbit</a:t>
            </a:r>
            <a:r>
              <a:rPr lang="en-US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5588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97D5-0257-FE69-A1CD-EE628DBA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hamming distance method</a:t>
            </a:r>
          </a:p>
        </p:txBody>
      </p:sp>
    </p:spTree>
    <p:extLst>
      <p:ext uri="{BB962C8B-B14F-4D97-AF65-F5344CB8AC3E}">
        <p14:creationId xmlns:p14="http://schemas.microsoft.com/office/powerpoint/2010/main" val="1164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739C-BDFD-A5FD-E2F8-B69AC044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data from the SRAM</a:t>
            </a:r>
          </a:p>
        </p:txBody>
      </p:sp>
    </p:spTree>
    <p:extLst>
      <p:ext uri="{BB962C8B-B14F-4D97-AF65-F5344CB8AC3E}">
        <p14:creationId xmlns:p14="http://schemas.microsoft.com/office/powerpoint/2010/main" val="59618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B7CB-6AAF-E5D1-015E-0CBB4AF6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13373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F50F-6B69-E516-C824-75EA5249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7209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83A-8F52-5746-5D16-1053EEC6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254389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Physically Unclonable Functions</vt:lpstr>
      <vt:lpstr>Hardware security</vt:lpstr>
      <vt:lpstr>Physically unclonable functions</vt:lpstr>
      <vt:lpstr>The bbc microbit v2</vt:lpstr>
      <vt:lpstr>The hamming distance method</vt:lpstr>
      <vt:lpstr>Acquiring data from the SRAM</vt:lpstr>
      <vt:lpstr>Analysis of Data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2022-06-19T10:14:23Z</dcterms:created>
  <dcterms:modified xsi:type="dcterms:W3CDTF">2022-06-19T11:53:08Z</dcterms:modified>
</cp:coreProperties>
</file>