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CEB53F-B38B-4A61-93A6-42FF3E4E4421}" v="49" dt="2022-06-19T10:21:29.891"/>
    <p1510:client id="{9693A05C-D827-7349-23A7-CA3B5B133C4E}" v="92" dt="2022-06-19T11:58:54.217"/>
    <p1510:client id="{FFD9C741-1E64-F01D-BA54-3CBDEF42487B}" v="442" dt="2022-06-20T13:16:15.4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ISON, ETHAN S. (Student)" userId="S::qjlm25@durham.ac.uk::451ea83b-4b44-49ac-91c2-758c3267589a" providerId="AD" clId="Web-{FFD9C741-1E64-F01D-BA54-3CBDEF42487B}"/>
    <pc:docChg chg="modSld">
      <pc:chgData name="HARRISON, ETHAN S. (Student)" userId="S::qjlm25@durham.ac.uk::451ea83b-4b44-49ac-91c2-758c3267589a" providerId="AD" clId="Web-{FFD9C741-1E64-F01D-BA54-3CBDEF42487B}" dt="2022-06-20T13:16:15.463" v="251" actId="20577"/>
      <pc:docMkLst>
        <pc:docMk/>
      </pc:docMkLst>
      <pc:sldChg chg="addSp modSp">
        <pc:chgData name="HARRISON, ETHAN S. (Student)" userId="S::qjlm25@durham.ac.uk::451ea83b-4b44-49ac-91c2-758c3267589a" providerId="AD" clId="Web-{FFD9C741-1E64-F01D-BA54-3CBDEF42487B}" dt="2022-06-20T12:23:26.709" v="184" actId="1076"/>
        <pc:sldMkLst>
          <pc:docMk/>
          <pc:sldMk cId="3368256930" sldId="257"/>
        </pc:sldMkLst>
        <pc:spChg chg="add mod">
          <ac:chgData name="HARRISON, ETHAN S. (Student)" userId="S::qjlm25@durham.ac.uk::451ea83b-4b44-49ac-91c2-758c3267589a" providerId="AD" clId="Web-{FFD9C741-1E64-F01D-BA54-3CBDEF42487B}" dt="2022-06-20T11:34:01.912" v="148" actId="20577"/>
          <ac:spMkLst>
            <pc:docMk/>
            <pc:sldMk cId="3368256930" sldId="257"/>
            <ac:spMk id="3" creationId="{D3DF0AB0-AEB9-617B-D0DF-7B4A440208BE}"/>
          </ac:spMkLst>
        </pc:spChg>
        <pc:spChg chg="add mod">
          <ac:chgData name="HARRISON, ETHAN S. (Student)" userId="S::qjlm25@durham.ac.uk::451ea83b-4b44-49ac-91c2-758c3267589a" providerId="AD" clId="Web-{FFD9C741-1E64-F01D-BA54-3CBDEF42487B}" dt="2022-06-20T11:34:16.053" v="153" actId="1076"/>
          <ac:spMkLst>
            <pc:docMk/>
            <pc:sldMk cId="3368256930" sldId="257"/>
            <ac:spMk id="4" creationId="{29C33621-ED2F-1672-0972-384BB80AB194}"/>
          </ac:spMkLst>
        </pc:spChg>
        <pc:spChg chg="add mod">
          <ac:chgData name="HARRISON, ETHAN S. (Student)" userId="S::qjlm25@durham.ac.uk::451ea83b-4b44-49ac-91c2-758c3267589a" providerId="AD" clId="Web-{FFD9C741-1E64-F01D-BA54-3CBDEF42487B}" dt="2022-06-20T11:35:40.918" v="165" actId="14100"/>
          <ac:spMkLst>
            <pc:docMk/>
            <pc:sldMk cId="3368256930" sldId="257"/>
            <ac:spMk id="5" creationId="{1252F672-07DB-F186-A0B0-0166BF59539E}"/>
          </ac:spMkLst>
        </pc:spChg>
        <pc:spChg chg="add mod">
          <ac:chgData name="HARRISON, ETHAN S. (Student)" userId="S::qjlm25@durham.ac.uk::451ea83b-4b44-49ac-91c2-758c3267589a" providerId="AD" clId="Web-{FFD9C741-1E64-F01D-BA54-3CBDEF42487B}" dt="2022-06-20T12:23:26.709" v="184" actId="1076"/>
          <ac:spMkLst>
            <pc:docMk/>
            <pc:sldMk cId="3368256930" sldId="257"/>
            <ac:spMk id="6" creationId="{7521D1F7-29D8-99A6-80A3-D77538A31738}"/>
          </ac:spMkLst>
        </pc:spChg>
      </pc:sldChg>
      <pc:sldChg chg="addSp delSp modSp">
        <pc:chgData name="HARRISON, ETHAN S. (Student)" userId="S::qjlm25@durham.ac.uk::451ea83b-4b44-49ac-91c2-758c3267589a" providerId="AD" clId="Web-{FFD9C741-1E64-F01D-BA54-3CBDEF42487B}" dt="2022-06-20T12:24:13.851" v="196" actId="1076"/>
        <pc:sldMkLst>
          <pc:docMk/>
          <pc:sldMk cId="4193527340" sldId="258"/>
        </pc:sldMkLst>
        <pc:spChg chg="add del mod">
          <ac:chgData name="HARRISON, ETHAN S. (Student)" userId="S::qjlm25@durham.ac.uk::451ea83b-4b44-49ac-91c2-758c3267589a" providerId="AD" clId="Web-{FFD9C741-1E64-F01D-BA54-3CBDEF42487B}" dt="2022-06-20T12:23:15.365" v="182"/>
          <ac:spMkLst>
            <pc:docMk/>
            <pc:sldMk cId="4193527340" sldId="258"/>
            <ac:spMk id="4" creationId="{B3C7FAFC-E493-F01A-5583-D380BE57805A}"/>
          </ac:spMkLst>
        </pc:spChg>
        <pc:spChg chg="add mod">
          <ac:chgData name="HARRISON, ETHAN S. (Student)" userId="S::qjlm25@durham.ac.uk::451ea83b-4b44-49ac-91c2-758c3267589a" providerId="AD" clId="Web-{FFD9C741-1E64-F01D-BA54-3CBDEF42487B}" dt="2022-06-20T12:23:40.287" v="185" actId="1076"/>
          <ac:spMkLst>
            <pc:docMk/>
            <pc:sldMk cId="4193527340" sldId="258"/>
            <ac:spMk id="5" creationId="{6DD77E8C-1F49-B3A0-2D13-3A1BB4D3E17C}"/>
          </ac:spMkLst>
        </pc:spChg>
        <pc:spChg chg="add del">
          <ac:chgData name="HARRISON, ETHAN S. (Student)" userId="S::qjlm25@durham.ac.uk::451ea83b-4b44-49ac-91c2-758c3267589a" providerId="AD" clId="Web-{FFD9C741-1E64-F01D-BA54-3CBDEF42487B}" dt="2022-06-20T12:22:51.536" v="177"/>
          <ac:spMkLst>
            <pc:docMk/>
            <pc:sldMk cId="4193527340" sldId="258"/>
            <ac:spMk id="6" creationId="{9F1D745A-2938-82D5-DC4B-83B48F5D5182}"/>
          </ac:spMkLst>
        </pc:spChg>
        <pc:spChg chg="add mod">
          <ac:chgData name="HARRISON, ETHAN S. (Student)" userId="S::qjlm25@durham.ac.uk::451ea83b-4b44-49ac-91c2-758c3267589a" providerId="AD" clId="Web-{FFD9C741-1E64-F01D-BA54-3CBDEF42487B}" dt="2022-06-20T12:24:13.851" v="196" actId="1076"/>
          <ac:spMkLst>
            <pc:docMk/>
            <pc:sldMk cId="4193527340" sldId="258"/>
            <ac:spMk id="7" creationId="{9CCC8984-10DF-6D2A-15E4-0D5886896DBF}"/>
          </ac:spMkLst>
        </pc:spChg>
        <pc:spChg chg="add del">
          <ac:chgData name="HARRISON, ETHAN S. (Student)" userId="S::qjlm25@durham.ac.uk::451ea83b-4b44-49ac-91c2-758c3267589a" providerId="AD" clId="Web-{FFD9C741-1E64-F01D-BA54-3CBDEF42487B}" dt="2022-06-20T12:24:02.194" v="191"/>
          <ac:spMkLst>
            <pc:docMk/>
            <pc:sldMk cId="4193527340" sldId="258"/>
            <ac:spMk id="8" creationId="{FE1A561B-E2BA-6220-02F4-1173B021A239}"/>
          </ac:spMkLst>
        </pc:spChg>
      </pc:sldChg>
      <pc:sldChg chg="addSp modSp">
        <pc:chgData name="HARRISON, ETHAN S. (Student)" userId="S::qjlm25@durham.ac.uk::451ea83b-4b44-49ac-91c2-758c3267589a" providerId="AD" clId="Web-{FFD9C741-1E64-F01D-BA54-3CBDEF42487B}" dt="2022-06-20T13:15:49.541" v="234" actId="20577"/>
        <pc:sldMkLst>
          <pc:docMk/>
          <pc:sldMk cId="558807109" sldId="259"/>
        </pc:sldMkLst>
        <pc:spChg chg="add mod">
          <ac:chgData name="HARRISON, ETHAN S. (Student)" userId="S::qjlm25@durham.ac.uk::451ea83b-4b44-49ac-91c2-758c3267589a" providerId="AD" clId="Web-{FFD9C741-1E64-F01D-BA54-3CBDEF42487B}" dt="2022-06-20T13:15:49.541" v="234" actId="20577"/>
          <ac:spMkLst>
            <pc:docMk/>
            <pc:sldMk cId="558807109" sldId="259"/>
            <ac:spMk id="4" creationId="{9851F250-913C-843F-F3BA-4B49409BC237}"/>
          </ac:spMkLst>
        </pc:spChg>
        <pc:spChg chg="add mod">
          <ac:chgData name="HARRISON, ETHAN S. (Student)" userId="S::qjlm25@durham.ac.uk::451ea83b-4b44-49ac-91c2-758c3267589a" providerId="AD" clId="Web-{FFD9C741-1E64-F01D-BA54-3CBDEF42487B}" dt="2022-06-20T12:46:15.079" v="216" actId="20577"/>
          <ac:spMkLst>
            <pc:docMk/>
            <pc:sldMk cId="558807109" sldId="259"/>
            <ac:spMk id="5" creationId="{F1B0984B-D109-5D3F-7EE5-869F6E392F7E}"/>
          </ac:spMkLst>
        </pc:spChg>
        <pc:spChg chg="add mod">
          <ac:chgData name="HARRISON, ETHAN S. (Student)" userId="S::qjlm25@durham.ac.uk::451ea83b-4b44-49ac-91c2-758c3267589a" providerId="AD" clId="Web-{FFD9C741-1E64-F01D-BA54-3CBDEF42487B}" dt="2022-06-20T12:46:26.126" v="227" actId="20577"/>
          <ac:spMkLst>
            <pc:docMk/>
            <pc:sldMk cId="558807109" sldId="259"/>
            <ac:spMk id="6" creationId="{DE21996B-D16A-9001-81BE-5AEAD4486C67}"/>
          </ac:spMkLst>
        </pc:spChg>
      </pc:sldChg>
      <pc:sldChg chg="addSp delSp modSp">
        <pc:chgData name="HARRISON, ETHAN S. (Student)" userId="S::qjlm25@durham.ac.uk::451ea83b-4b44-49ac-91c2-758c3267589a" providerId="AD" clId="Web-{FFD9C741-1E64-F01D-BA54-3CBDEF42487B}" dt="2022-06-20T13:16:15.463" v="251" actId="20577"/>
        <pc:sldMkLst>
          <pc:docMk/>
          <pc:sldMk cId="116456874" sldId="260"/>
        </pc:sldMkLst>
        <pc:spChg chg="add del mod">
          <ac:chgData name="HARRISON, ETHAN S. (Student)" userId="S::qjlm25@durham.ac.uk::451ea83b-4b44-49ac-91c2-758c3267589a" providerId="AD" clId="Web-{FFD9C741-1E64-F01D-BA54-3CBDEF42487B}" dt="2022-06-20T13:15:36.307" v="231"/>
          <ac:spMkLst>
            <pc:docMk/>
            <pc:sldMk cId="116456874" sldId="260"/>
            <ac:spMk id="3" creationId="{FAE9CF7B-EFDE-31C8-AE9C-AF70C5AEBC9F}"/>
          </ac:spMkLst>
        </pc:spChg>
        <pc:spChg chg="add mod">
          <ac:chgData name="HARRISON, ETHAN S. (Student)" userId="S::qjlm25@durham.ac.uk::451ea83b-4b44-49ac-91c2-758c3267589a" providerId="AD" clId="Web-{FFD9C741-1E64-F01D-BA54-3CBDEF42487B}" dt="2022-06-20T13:16:15.463" v="251" actId="20577"/>
          <ac:spMkLst>
            <pc:docMk/>
            <pc:sldMk cId="116456874" sldId="260"/>
            <ac:spMk id="4" creationId="{E74374B9-20C6-1858-33B0-58258F6886D5}"/>
          </ac:spMkLst>
        </pc:spChg>
      </pc:sldChg>
    </pc:docChg>
  </pc:docChgLst>
  <pc:docChgLst>
    <pc:chgData name="HARRISON, ETHAN S. (Student)" userId="S::qjlm25@durham.ac.uk::451ea83b-4b44-49ac-91c2-758c3267589a" providerId="AD" clId="Web-{57CEB53F-B38B-4A61-93A6-42FF3E4E4421}"/>
    <pc:docChg chg="addSld delSld modSld addMainMaster delMainMaster">
      <pc:chgData name="HARRISON, ETHAN S. (Student)" userId="S::qjlm25@durham.ac.uk::451ea83b-4b44-49ac-91c2-758c3267589a" providerId="AD" clId="Web-{57CEB53F-B38B-4A61-93A6-42FF3E4E4421}" dt="2022-06-19T10:21:29.891" v="51"/>
      <pc:docMkLst>
        <pc:docMk/>
      </pc:docMkLst>
      <pc:sldChg chg="addSp delSp modSp mod setBg modClrScheme setClrOvrMap chgLayout">
        <pc:chgData name="HARRISON, ETHAN S. (Student)" userId="S::qjlm25@durham.ac.uk::451ea83b-4b44-49ac-91c2-758c3267589a" providerId="AD" clId="Web-{57CEB53F-B38B-4A61-93A6-42FF3E4E4421}" dt="2022-06-19T10:21:25.657" v="50"/>
        <pc:sldMkLst>
          <pc:docMk/>
          <pc:sldMk cId="109857222" sldId="256"/>
        </pc:sldMkLst>
        <pc:spChg chg="mod">
          <ac:chgData name="HARRISON, ETHAN S. (Student)" userId="S::qjlm25@durham.ac.uk::451ea83b-4b44-49ac-91c2-758c3267589a" providerId="AD" clId="Web-{57CEB53F-B38B-4A61-93A6-42FF3E4E4421}" dt="2022-06-19T10:21:25.657" v="50"/>
          <ac:spMkLst>
            <pc:docMk/>
            <pc:sldMk cId="109857222" sldId="256"/>
            <ac:spMk id="2" creationId="{00000000-0000-0000-0000-000000000000}"/>
          </ac:spMkLst>
        </pc:spChg>
        <pc:spChg chg="mod">
          <ac:chgData name="HARRISON, ETHAN S. (Student)" userId="S::qjlm25@durham.ac.uk::451ea83b-4b44-49ac-91c2-758c3267589a" providerId="AD" clId="Web-{57CEB53F-B38B-4A61-93A6-42FF3E4E4421}" dt="2022-06-19T10:21:25.657" v="50"/>
          <ac:spMkLst>
            <pc:docMk/>
            <pc:sldMk cId="109857222" sldId="256"/>
            <ac:spMk id="3" creationId="{00000000-0000-0000-0000-000000000000}"/>
          </ac:spMkLst>
        </pc:spChg>
        <pc:spChg chg="add del mod">
          <ac:chgData name="HARRISON, ETHAN S. (Student)" userId="S::qjlm25@durham.ac.uk::451ea83b-4b44-49ac-91c2-758c3267589a" providerId="AD" clId="Web-{57CEB53F-B38B-4A61-93A6-42FF3E4E4421}" dt="2022-06-19T10:16:32.287" v="6"/>
          <ac:spMkLst>
            <pc:docMk/>
            <pc:sldMk cId="109857222" sldId="256"/>
            <ac:spMk id="5" creationId="{D4105B2C-8CBC-CE84-8F79-07D8C97020D8}"/>
          </ac:spMkLst>
        </pc:spChg>
        <pc:spChg chg="add del">
          <ac:chgData name="HARRISON, ETHAN S. (Student)" userId="S::qjlm25@durham.ac.uk::451ea83b-4b44-49ac-91c2-758c3267589a" providerId="AD" clId="Web-{57CEB53F-B38B-4A61-93A6-42FF3E4E4421}" dt="2022-06-19T10:19:35.246" v="22"/>
          <ac:spMkLst>
            <pc:docMk/>
            <pc:sldMk cId="109857222" sldId="256"/>
            <ac:spMk id="9" creationId="{FE469E50-3893-4ED6-92BA-2985C32B0CA6}"/>
          </ac:spMkLst>
        </pc:spChg>
        <pc:spChg chg="add del">
          <ac:chgData name="HARRISON, ETHAN S. (Student)" userId="S::qjlm25@durham.ac.uk::451ea83b-4b44-49ac-91c2-758c3267589a" providerId="AD" clId="Web-{57CEB53F-B38B-4A61-93A6-42FF3E4E4421}" dt="2022-06-19T10:20:52.577" v="46"/>
          <ac:spMkLst>
            <pc:docMk/>
            <pc:sldMk cId="109857222" sldId="256"/>
            <ac:spMk id="14" creationId="{37FDDF72-DE39-4F99-A3C1-DD9D7815D7DB}"/>
          </ac:spMkLst>
        </pc:spChg>
        <pc:spChg chg="add del">
          <ac:chgData name="HARRISON, ETHAN S. (Student)" userId="S::qjlm25@durham.ac.uk::451ea83b-4b44-49ac-91c2-758c3267589a" providerId="AD" clId="Web-{57CEB53F-B38B-4A61-93A6-42FF3E4E4421}" dt="2022-06-19T10:20:52.577" v="46"/>
          <ac:spMkLst>
            <pc:docMk/>
            <pc:sldMk cId="109857222" sldId="256"/>
            <ac:spMk id="16" creationId="{5E4ECE80-3AD1-450C-B62A-98788F193948}"/>
          </ac:spMkLst>
        </pc:spChg>
        <pc:spChg chg="add del">
          <ac:chgData name="HARRISON, ETHAN S. (Student)" userId="S::qjlm25@durham.ac.uk::451ea83b-4b44-49ac-91c2-758c3267589a" providerId="AD" clId="Web-{57CEB53F-B38B-4A61-93A6-42FF3E4E4421}" dt="2022-06-19T10:21:25.657" v="50"/>
          <ac:spMkLst>
            <pc:docMk/>
            <pc:sldMk cId="109857222" sldId="256"/>
            <ac:spMk id="21" creationId="{1E644DE9-8D09-43E2-BA69-F57482CFC93A}"/>
          </ac:spMkLst>
        </pc:spChg>
        <pc:spChg chg="add del">
          <ac:chgData name="HARRISON, ETHAN S. (Student)" userId="S::qjlm25@durham.ac.uk::451ea83b-4b44-49ac-91c2-758c3267589a" providerId="AD" clId="Web-{57CEB53F-B38B-4A61-93A6-42FF3E4E4421}" dt="2022-06-19T10:21:25.657" v="50"/>
          <ac:spMkLst>
            <pc:docMk/>
            <pc:sldMk cId="109857222" sldId="256"/>
            <ac:spMk id="23" creationId="{6C23C919-B32E-40FF-B3D8-631316E84E3E}"/>
          </ac:spMkLst>
        </pc:spChg>
        <pc:spChg chg="add del">
          <ac:chgData name="HARRISON, ETHAN S. (Student)" userId="S::qjlm25@durham.ac.uk::451ea83b-4b44-49ac-91c2-758c3267589a" providerId="AD" clId="Web-{57CEB53F-B38B-4A61-93A6-42FF3E4E4421}" dt="2022-06-19T10:21:25.610" v="49"/>
          <ac:spMkLst>
            <pc:docMk/>
            <pc:sldMk cId="109857222" sldId="256"/>
            <ac:spMk id="28" creationId="{1E644DE9-8D09-43E2-BA69-F57482CFC93A}"/>
          </ac:spMkLst>
        </pc:spChg>
        <pc:spChg chg="add del">
          <ac:chgData name="HARRISON, ETHAN S. (Student)" userId="S::qjlm25@durham.ac.uk::451ea83b-4b44-49ac-91c2-758c3267589a" providerId="AD" clId="Web-{57CEB53F-B38B-4A61-93A6-42FF3E4E4421}" dt="2022-06-19T10:21:25.610" v="49"/>
          <ac:spMkLst>
            <pc:docMk/>
            <pc:sldMk cId="109857222" sldId="256"/>
            <ac:spMk id="30" creationId="{6C23C919-B32E-40FF-B3D8-631316E84E3E}"/>
          </ac:spMkLst>
        </pc:spChg>
        <pc:spChg chg="add">
          <ac:chgData name="HARRISON, ETHAN S. (Student)" userId="S::qjlm25@durham.ac.uk::451ea83b-4b44-49ac-91c2-758c3267589a" providerId="AD" clId="Web-{57CEB53F-B38B-4A61-93A6-42FF3E4E4421}" dt="2022-06-19T10:21:25.657" v="50"/>
          <ac:spMkLst>
            <pc:docMk/>
            <pc:sldMk cId="109857222" sldId="256"/>
            <ac:spMk id="36" creationId="{E08D4B6A-8113-4DFB-B82E-B60CAC8E0A50}"/>
          </ac:spMkLst>
        </pc:spChg>
        <pc:spChg chg="add">
          <ac:chgData name="HARRISON, ETHAN S. (Student)" userId="S::qjlm25@durham.ac.uk::451ea83b-4b44-49ac-91c2-758c3267589a" providerId="AD" clId="Web-{57CEB53F-B38B-4A61-93A6-42FF3E4E4421}" dt="2022-06-19T10:21:25.657" v="50"/>
          <ac:spMkLst>
            <pc:docMk/>
            <pc:sldMk cId="109857222" sldId="256"/>
            <ac:spMk id="37" creationId="{9822E561-F97C-4CBB-A9A6-A6BF6317BC84}"/>
          </ac:spMkLst>
        </pc:spChg>
        <pc:spChg chg="add">
          <ac:chgData name="HARRISON, ETHAN S. (Student)" userId="S::qjlm25@durham.ac.uk::451ea83b-4b44-49ac-91c2-758c3267589a" providerId="AD" clId="Web-{57CEB53F-B38B-4A61-93A6-42FF3E4E4421}" dt="2022-06-19T10:21:25.657" v="50"/>
          <ac:spMkLst>
            <pc:docMk/>
            <pc:sldMk cId="109857222" sldId="256"/>
            <ac:spMk id="38" creationId="{B01B0E58-A5C8-4CDA-A2E0-35DF94E59857}"/>
          </ac:spMkLst>
        </pc:spChg>
        <pc:grpChg chg="add del">
          <ac:chgData name="HARRISON, ETHAN S. (Student)" userId="S::qjlm25@durham.ac.uk::451ea83b-4b44-49ac-91c2-758c3267589a" providerId="AD" clId="Web-{57CEB53F-B38B-4A61-93A6-42FF3E4E4421}" dt="2022-06-19T10:21:25.610" v="49"/>
          <ac:grpSpMkLst>
            <pc:docMk/>
            <pc:sldMk cId="109857222" sldId="256"/>
            <ac:grpSpMk id="32" creationId="{5EDAD761-2CF4-463A-AD87-1D4E8549D7A5}"/>
          </ac:grpSpMkLst>
        </pc:grpChg>
        <pc:picChg chg="add del mod">
          <ac:chgData name="HARRISON, ETHAN S. (Student)" userId="S::qjlm25@durham.ac.uk::451ea83b-4b44-49ac-91c2-758c3267589a" providerId="AD" clId="Web-{57CEB53F-B38B-4A61-93A6-42FF3E4E4421}" dt="2022-06-19T10:16:32.287" v="7"/>
          <ac:picMkLst>
            <pc:docMk/>
            <pc:sldMk cId="109857222" sldId="256"/>
            <ac:picMk id="4" creationId="{5599AE1F-AF0D-9EAA-202D-87E66FAD5D45}"/>
          </ac:picMkLst>
        </pc:picChg>
        <pc:picChg chg="add mod ord">
          <ac:chgData name="HARRISON, ETHAN S. (Student)" userId="S::qjlm25@durham.ac.uk::451ea83b-4b44-49ac-91c2-758c3267589a" providerId="AD" clId="Web-{57CEB53F-B38B-4A61-93A6-42FF3E4E4421}" dt="2022-06-19T10:21:25.657" v="50"/>
          <ac:picMkLst>
            <pc:docMk/>
            <pc:sldMk cId="109857222" sldId="256"/>
            <ac:picMk id="6" creationId="{24F38611-182D-F08F-5ACE-FA7BA38DA681}"/>
          </ac:picMkLst>
        </pc:picChg>
      </pc:sldChg>
      <pc:sldChg chg="new del">
        <pc:chgData name="HARRISON, ETHAN S. (Student)" userId="S::qjlm25@durham.ac.uk::451ea83b-4b44-49ac-91c2-758c3267589a" providerId="AD" clId="Web-{57CEB53F-B38B-4A61-93A6-42FF3E4E4421}" dt="2022-06-19T10:20:59.187" v="47"/>
        <pc:sldMkLst>
          <pc:docMk/>
          <pc:sldMk cId="2531377364" sldId="257"/>
        </pc:sldMkLst>
      </pc:sldChg>
      <pc:sldChg chg="new">
        <pc:chgData name="HARRISON, ETHAN S. (Student)" userId="S::qjlm25@durham.ac.uk::451ea83b-4b44-49ac-91c2-758c3267589a" providerId="AD" clId="Web-{57CEB53F-B38B-4A61-93A6-42FF3E4E4421}" dt="2022-06-19T10:21:29.891" v="51"/>
        <pc:sldMkLst>
          <pc:docMk/>
          <pc:sldMk cId="3368256930" sldId="257"/>
        </pc:sldMkLst>
      </pc:sldChg>
      <pc:sldMasterChg chg="del delSldLayout">
        <pc:chgData name="HARRISON, ETHAN S. (Student)" userId="S::qjlm25@durham.ac.uk::451ea83b-4b44-49ac-91c2-758c3267589a" providerId="AD" clId="Web-{57CEB53F-B38B-4A61-93A6-42FF3E4E4421}" dt="2022-06-19T10:16:50.600" v="8"/>
        <pc:sldMasterMkLst>
          <pc:docMk/>
          <pc:sldMasterMk cId="2460954070" sldId="2147483660"/>
        </pc:sldMasterMkLst>
        <pc:sldLayoutChg chg="del">
          <pc:chgData name="HARRISON, ETHAN S. (Student)" userId="S::qjlm25@durham.ac.uk::451ea83b-4b44-49ac-91c2-758c3267589a" providerId="AD" clId="Web-{57CEB53F-B38B-4A61-93A6-42FF3E4E4421}" dt="2022-06-19T10:16:50.600" v="8"/>
          <pc:sldLayoutMkLst>
            <pc:docMk/>
            <pc:sldMasterMk cId="2460954070" sldId="2147483660"/>
            <pc:sldLayoutMk cId="2385387890" sldId="2147483661"/>
          </pc:sldLayoutMkLst>
        </pc:sldLayoutChg>
        <pc:sldLayoutChg chg="del">
          <pc:chgData name="HARRISON, ETHAN S. (Student)" userId="S::qjlm25@durham.ac.uk::451ea83b-4b44-49ac-91c2-758c3267589a" providerId="AD" clId="Web-{57CEB53F-B38B-4A61-93A6-42FF3E4E4421}" dt="2022-06-19T10:16:50.600" v="8"/>
          <pc:sldLayoutMkLst>
            <pc:docMk/>
            <pc:sldMasterMk cId="2460954070" sldId="2147483660"/>
            <pc:sldLayoutMk cId="949138452" sldId="2147483662"/>
          </pc:sldLayoutMkLst>
        </pc:sldLayoutChg>
        <pc:sldLayoutChg chg="del">
          <pc:chgData name="HARRISON, ETHAN S. (Student)" userId="S::qjlm25@durham.ac.uk::451ea83b-4b44-49ac-91c2-758c3267589a" providerId="AD" clId="Web-{57CEB53F-B38B-4A61-93A6-42FF3E4E4421}" dt="2022-06-19T10:16:50.600" v="8"/>
          <pc:sldLayoutMkLst>
            <pc:docMk/>
            <pc:sldMasterMk cId="2460954070" sldId="2147483660"/>
            <pc:sldLayoutMk cId="2591524520" sldId="2147483663"/>
          </pc:sldLayoutMkLst>
        </pc:sldLayoutChg>
        <pc:sldLayoutChg chg="del">
          <pc:chgData name="HARRISON, ETHAN S. (Student)" userId="S::qjlm25@durham.ac.uk::451ea83b-4b44-49ac-91c2-758c3267589a" providerId="AD" clId="Web-{57CEB53F-B38B-4A61-93A6-42FF3E4E4421}" dt="2022-06-19T10:16:50.600" v="8"/>
          <pc:sldLayoutMkLst>
            <pc:docMk/>
            <pc:sldMasterMk cId="2460954070" sldId="2147483660"/>
            <pc:sldLayoutMk cId="1203092039" sldId="2147483664"/>
          </pc:sldLayoutMkLst>
        </pc:sldLayoutChg>
        <pc:sldLayoutChg chg="del">
          <pc:chgData name="HARRISON, ETHAN S. (Student)" userId="S::qjlm25@durham.ac.uk::451ea83b-4b44-49ac-91c2-758c3267589a" providerId="AD" clId="Web-{57CEB53F-B38B-4A61-93A6-42FF3E4E4421}" dt="2022-06-19T10:16:50.600" v="8"/>
          <pc:sldLayoutMkLst>
            <pc:docMk/>
            <pc:sldMasterMk cId="2460954070" sldId="2147483660"/>
            <pc:sldLayoutMk cId="3733172339" sldId="2147483665"/>
          </pc:sldLayoutMkLst>
        </pc:sldLayoutChg>
        <pc:sldLayoutChg chg="del">
          <pc:chgData name="HARRISON, ETHAN S. (Student)" userId="S::qjlm25@durham.ac.uk::451ea83b-4b44-49ac-91c2-758c3267589a" providerId="AD" clId="Web-{57CEB53F-B38B-4A61-93A6-42FF3E4E4421}" dt="2022-06-19T10:16:50.600" v="8"/>
          <pc:sldLayoutMkLst>
            <pc:docMk/>
            <pc:sldMasterMk cId="2460954070" sldId="2147483660"/>
            <pc:sldLayoutMk cId="3210312558" sldId="2147483666"/>
          </pc:sldLayoutMkLst>
        </pc:sldLayoutChg>
        <pc:sldLayoutChg chg="del">
          <pc:chgData name="HARRISON, ETHAN S. (Student)" userId="S::qjlm25@durham.ac.uk::451ea83b-4b44-49ac-91c2-758c3267589a" providerId="AD" clId="Web-{57CEB53F-B38B-4A61-93A6-42FF3E4E4421}" dt="2022-06-19T10:16:50.600" v="8"/>
          <pc:sldLayoutMkLst>
            <pc:docMk/>
            <pc:sldMasterMk cId="2460954070" sldId="2147483660"/>
            <pc:sldLayoutMk cId="3146388984" sldId="2147483667"/>
          </pc:sldLayoutMkLst>
        </pc:sldLayoutChg>
        <pc:sldLayoutChg chg="del">
          <pc:chgData name="HARRISON, ETHAN S. (Student)" userId="S::qjlm25@durham.ac.uk::451ea83b-4b44-49ac-91c2-758c3267589a" providerId="AD" clId="Web-{57CEB53F-B38B-4A61-93A6-42FF3E4E4421}" dt="2022-06-19T10:16:50.600" v="8"/>
          <pc:sldLayoutMkLst>
            <pc:docMk/>
            <pc:sldMasterMk cId="2460954070" sldId="2147483660"/>
            <pc:sldLayoutMk cId="3171841454" sldId="2147483668"/>
          </pc:sldLayoutMkLst>
        </pc:sldLayoutChg>
        <pc:sldLayoutChg chg="del">
          <pc:chgData name="HARRISON, ETHAN S. (Student)" userId="S::qjlm25@durham.ac.uk::451ea83b-4b44-49ac-91c2-758c3267589a" providerId="AD" clId="Web-{57CEB53F-B38B-4A61-93A6-42FF3E4E4421}" dt="2022-06-19T10:16:50.600" v="8"/>
          <pc:sldLayoutMkLst>
            <pc:docMk/>
            <pc:sldMasterMk cId="2460954070" sldId="2147483660"/>
            <pc:sldLayoutMk cId="1718958274" sldId="2147483669"/>
          </pc:sldLayoutMkLst>
        </pc:sldLayoutChg>
        <pc:sldLayoutChg chg="del">
          <pc:chgData name="HARRISON, ETHAN S. (Student)" userId="S::qjlm25@durham.ac.uk::451ea83b-4b44-49ac-91c2-758c3267589a" providerId="AD" clId="Web-{57CEB53F-B38B-4A61-93A6-42FF3E4E4421}" dt="2022-06-19T10:16:50.600" v="8"/>
          <pc:sldLayoutMkLst>
            <pc:docMk/>
            <pc:sldMasterMk cId="2460954070" sldId="2147483660"/>
            <pc:sldLayoutMk cId="2202905451" sldId="2147483670"/>
          </pc:sldLayoutMkLst>
        </pc:sldLayoutChg>
        <pc:sldLayoutChg chg="del">
          <pc:chgData name="HARRISON, ETHAN S. (Student)" userId="S::qjlm25@durham.ac.uk::451ea83b-4b44-49ac-91c2-758c3267589a" providerId="AD" clId="Web-{57CEB53F-B38B-4A61-93A6-42FF3E4E4421}" dt="2022-06-19T10:16:50.600" v="8"/>
          <pc:sldLayoutMkLst>
            <pc:docMk/>
            <pc:sldMasterMk cId="2460954070" sldId="2147483660"/>
            <pc:sldLayoutMk cId="3479445657" sldId="2147483671"/>
          </pc:sldLayoutMkLst>
        </pc:sldLayoutChg>
      </pc:sldMasterChg>
      <pc:sldMasterChg chg="add del addSldLayout delSldLayout">
        <pc:chgData name="HARRISON, ETHAN S. (Student)" userId="S::qjlm25@durham.ac.uk::451ea83b-4b44-49ac-91c2-758c3267589a" providerId="AD" clId="Web-{57CEB53F-B38B-4A61-93A6-42FF3E4E4421}" dt="2022-06-19T10:19:35.246" v="22"/>
        <pc:sldMasterMkLst>
          <pc:docMk/>
          <pc:sldMasterMk cId="131194152" sldId="2147483730"/>
        </pc:sldMasterMkLst>
        <pc:sldLayoutChg chg="add del">
          <pc:chgData name="HARRISON, ETHAN S. (Student)" userId="S::qjlm25@durham.ac.uk::451ea83b-4b44-49ac-91c2-758c3267589a" providerId="AD" clId="Web-{57CEB53F-B38B-4A61-93A6-42FF3E4E4421}" dt="2022-06-19T10:19:35.246" v="22"/>
          <pc:sldLayoutMkLst>
            <pc:docMk/>
            <pc:sldMasterMk cId="131194152" sldId="2147483730"/>
            <pc:sldLayoutMk cId="1852833460" sldId="2147483713"/>
          </pc:sldLayoutMkLst>
        </pc:sldLayoutChg>
        <pc:sldLayoutChg chg="add del">
          <pc:chgData name="HARRISON, ETHAN S. (Student)" userId="S::qjlm25@durham.ac.uk::451ea83b-4b44-49ac-91c2-758c3267589a" providerId="AD" clId="Web-{57CEB53F-B38B-4A61-93A6-42FF3E4E4421}" dt="2022-06-19T10:19:35.246" v="22"/>
          <pc:sldLayoutMkLst>
            <pc:docMk/>
            <pc:sldMasterMk cId="131194152" sldId="2147483730"/>
            <pc:sldLayoutMk cId="4025219677" sldId="2147483714"/>
          </pc:sldLayoutMkLst>
        </pc:sldLayoutChg>
        <pc:sldLayoutChg chg="add del">
          <pc:chgData name="HARRISON, ETHAN S. (Student)" userId="S::qjlm25@durham.ac.uk::451ea83b-4b44-49ac-91c2-758c3267589a" providerId="AD" clId="Web-{57CEB53F-B38B-4A61-93A6-42FF3E4E4421}" dt="2022-06-19T10:19:35.246" v="22"/>
          <pc:sldLayoutMkLst>
            <pc:docMk/>
            <pc:sldMasterMk cId="131194152" sldId="2147483730"/>
            <pc:sldLayoutMk cId="1989210974" sldId="2147483715"/>
          </pc:sldLayoutMkLst>
        </pc:sldLayoutChg>
        <pc:sldLayoutChg chg="add del">
          <pc:chgData name="HARRISON, ETHAN S. (Student)" userId="S::qjlm25@durham.ac.uk::451ea83b-4b44-49ac-91c2-758c3267589a" providerId="AD" clId="Web-{57CEB53F-B38B-4A61-93A6-42FF3E4E4421}" dt="2022-06-19T10:19:35.246" v="22"/>
          <pc:sldLayoutMkLst>
            <pc:docMk/>
            <pc:sldMasterMk cId="131194152" sldId="2147483730"/>
            <pc:sldLayoutMk cId="909989200" sldId="2147483716"/>
          </pc:sldLayoutMkLst>
        </pc:sldLayoutChg>
        <pc:sldLayoutChg chg="add del">
          <pc:chgData name="HARRISON, ETHAN S. (Student)" userId="S::qjlm25@durham.ac.uk::451ea83b-4b44-49ac-91c2-758c3267589a" providerId="AD" clId="Web-{57CEB53F-B38B-4A61-93A6-42FF3E4E4421}" dt="2022-06-19T10:19:35.246" v="22"/>
          <pc:sldLayoutMkLst>
            <pc:docMk/>
            <pc:sldMasterMk cId="131194152" sldId="2147483730"/>
            <pc:sldLayoutMk cId="398783182" sldId="2147483717"/>
          </pc:sldLayoutMkLst>
        </pc:sldLayoutChg>
        <pc:sldLayoutChg chg="add del">
          <pc:chgData name="HARRISON, ETHAN S. (Student)" userId="S::qjlm25@durham.ac.uk::451ea83b-4b44-49ac-91c2-758c3267589a" providerId="AD" clId="Web-{57CEB53F-B38B-4A61-93A6-42FF3E4E4421}" dt="2022-06-19T10:19:35.246" v="22"/>
          <pc:sldLayoutMkLst>
            <pc:docMk/>
            <pc:sldMasterMk cId="131194152" sldId="2147483730"/>
            <pc:sldLayoutMk cId="1875661858" sldId="2147483718"/>
          </pc:sldLayoutMkLst>
        </pc:sldLayoutChg>
        <pc:sldLayoutChg chg="add del">
          <pc:chgData name="HARRISON, ETHAN S. (Student)" userId="S::qjlm25@durham.ac.uk::451ea83b-4b44-49ac-91c2-758c3267589a" providerId="AD" clId="Web-{57CEB53F-B38B-4A61-93A6-42FF3E4E4421}" dt="2022-06-19T10:19:35.246" v="22"/>
          <pc:sldLayoutMkLst>
            <pc:docMk/>
            <pc:sldMasterMk cId="131194152" sldId="2147483730"/>
            <pc:sldLayoutMk cId="2759363180" sldId="2147483719"/>
          </pc:sldLayoutMkLst>
        </pc:sldLayoutChg>
        <pc:sldLayoutChg chg="add del">
          <pc:chgData name="HARRISON, ETHAN S. (Student)" userId="S::qjlm25@durham.ac.uk::451ea83b-4b44-49ac-91c2-758c3267589a" providerId="AD" clId="Web-{57CEB53F-B38B-4A61-93A6-42FF3E4E4421}" dt="2022-06-19T10:19:35.246" v="22"/>
          <pc:sldLayoutMkLst>
            <pc:docMk/>
            <pc:sldMasterMk cId="131194152" sldId="2147483730"/>
            <pc:sldLayoutMk cId="575071718" sldId="2147483720"/>
          </pc:sldLayoutMkLst>
        </pc:sldLayoutChg>
        <pc:sldLayoutChg chg="add del">
          <pc:chgData name="HARRISON, ETHAN S. (Student)" userId="S::qjlm25@durham.ac.uk::451ea83b-4b44-49ac-91c2-758c3267589a" providerId="AD" clId="Web-{57CEB53F-B38B-4A61-93A6-42FF3E4E4421}" dt="2022-06-19T10:19:35.246" v="22"/>
          <pc:sldLayoutMkLst>
            <pc:docMk/>
            <pc:sldMasterMk cId="131194152" sldId="2147483730"/>
            <pc:sldLayoutMk cId="1957200343" sldId="2147483721"/>
          </pc:sldLayoutMkLst>
        </pc:sldLayoutChg>
        <pc:sldLayoutChg chg="add del">
          <pc:chgData name="HARRISON, ETHAN S. (Student)" userId="S::qjlm25@durham.ac.uk::451ea83b-4b44-49ac-91c2-758c3267589a" providerId="AD" clId="Web-{57CEB53F-B38B-4A61-93A6-42FF3E4E4421}" dt="2022-06-19T10:19:35.246" v="22"/>
          <pc:sldLayoutMkLst>
            <pc:docMk/>
            <pc:sldMasterMk cId="131194152" sldId="2147483730"/>
            <pc:sldLayoutMk cId="827984735" sldId="2147483722"/>
          </pc:sldLayoutMkLst>
        </pc:sldLayoutChg>
        <pc:sldLayoutChg chg="add del">
          <pc:chgData name="HARRISON, ETHAN S. (Student)" userId="S::qjlm25@durham.ac.uk::451ea83b-4b44-49ac-91c2-758c3267589a" providerId="AD" clId="Web-{57CEB53F-B38B-4A61-93A6-42FF3E4E4421}" dt="2022-06-19T10:19:35.246" v="22"/>
          <pc:sldLayoutMkLst>
            <pc:docMk/>
            <pc:sldMasterMk cId="131194152" sldId="2147483730"/>
            <pc:sldLayoutMk cId="696052921" sldId="2147483723"/>
          </pc:sldLayoutMkLst>
        </pc:sldLayoutChg>
        <pc:sldLayoutChg chg="add del">
          <pc:chgData name="HARRISON, ETHAN S. (Student)" userId="S::qjlm25@durham.ac.uk::451ea83b-4b44-49ac-91c2-758c3267589a" providerId="AD" clId="Web-{57CEB53F-B38B-4A61-93A6-42FF3E4E4421}" dt="2022-06-19T10:19:35.246" v="22"/>
          <pc:sldLayoutMkLst>
            <pc:docMk/>
            <pc:sldMasterMk cId="131194152" sldId="2147483730"/>
            <pc:sldLayoutMk cId="484827807" sldId="2147483724"/>
          </pc:sldLayoutMkLst>
        </pc:sldLayoutChg>
        <pc:sldLayoutChg chg="add del">
          <pc:chgData name="HARRISON, ETHAN S. (Student)" userId="S::qjlm25@durham.ac.uk::451ea83b-4b44-49ac-91c2-758c3267589a" providerId="AD" clId="Web-{57CEB53F-B38B-4A61-93A6-42FF3E4E4421}" dt="2022-06-19T10:19:35.246" v="22"/>
          <pc:sldLayoutMkLst>
            <pc:docMk/>
            <pc:sldMasterMk cId="131194152" sldId="2147483730"/>
            <pc:sldLayoutMk cId="1519053153" sldId="2147483725"/>
          </pc:sldLayoutMkLst>
        </pc:sldLayoutChg>
        <pc:sldLayoutChg chg="add del">
          <pc:chgData name="HARRISON, ETHAN S. (Student)" userId="S::qjlm25@durham.ac.uk::451ea83b-4b44-49ac-91c2-758c3267589a" providerId="AD" clId="Web-{57CEB53F-B38B-4A61-93A6-42FF3E4E4421}" dt="2022-06-19T10:19:35.246" v="22"/>
          <pc:sldLayoutMkLst>
            <pc:docMk/>
            <pc:sldMasterMk cId="131194152" sldId="2147483730"/>
            <pc:sldLayoutMk cId="1653199979" sldId="2147483726"/>
          </pc:sldLayoutMkLst>
        </pc:sldLayoutChg>
        <pc:sldLayoutChg chg="add del">
          <pc:chgData name="HARRISON, ETHAN S. (Student)" userId="S::qjlm25@durham.ac.uk::451ea83b-4b44-49ac-91c2-758c3267589a" providerId="AD" clId="Web-{57CEB53F-B38B-4A61-93A6-42FF3E4E4421}" dt="2022-06-19T10:19:35.246" v="22"/>
          <pc:sldLayoutMkLst>
            <pc:docMk/>
            <pc:sldMasterMk cId="131194152" sldId="2147483730"/>
            <pc:sldLayoutMk cId="189906852" sldId="2147483727"/>
          </pc:sldLayoutMkLst>
        </pc:sldLayoutChg>
        <pc:sldLayoutChg chg="add del">
          <pc:chgData name="HARRISON, ETHAN S. (Student)" userId="S::qjlm25@durham.ac.uk::451ea83b-4b44-49ac-91c2-758c3267589a" providerId="AD" clId="Web-{57CEB53F-B38B-4A61-93A6-42FF3E4E4421}" dt="2022-06-19T10:19:35.246" v="22"/>
          <pc:sldLayoutMkLst>
            <pc:docMk/>
            <pc:sldMasterMk cId="131194152" sldId="2147483730"/>
            <pc:sldLayoutMk cId="616167118" sldId="2147483728"/>
          </pc:sldLayoutMkLst>
        </pc:sldLayoutChg>
        <pc:sldLayoutChg chg="add del">
          <pc:chgData name="HARRISON, ETHAN S. (Student)" userId="S::qjlm25@durham.ac.uk::451ea83b-4b44-49ac-91c2-758c3267589a" providerId="AD" clId="Web-{57CEB53F-B38B-4A61-93A6-42FF3E4E4421}" dt="2022-06-19T10:19:35.246" v="22"/>
          <pc:sldLayoutMkLst>
            <pc:docMk/>
            <pc:sldMasterMk cId="131194152" sldId="2147483730"/>
            <pc:sldLayoutMk cId="4092721076" sldId="2147483729"/>
          </pc:sldLayoutMkLst>
        </pc:sldLayoutChg>
      </pc:sldMasterChg>
      <pc:sldMasterChg chg="add del addSldLayout delSldLayout">
        <pc:chgData name="HARRISON, ETHAN S. (Student)" userId="S::qjlm25@durham.ac.uk::451ea83b-4b44-49ac-91c2-758c3267589a" providerId="AD" clId="Web-{57CEB53F-B38B-4A61-93A6-42FF3E4E4421}" dt="2022-06-19T10:21:25.657" v="50"/>
        <pc:sldMasterMkLst>
          <pc:docMk/>
          <pc:sldMasterMk cId="3607545249" sldId="2147483767"/>
        </pc:sldMasterMkLst>
        <pc:sldLayoutChg chg="add del">
          <pc:chgData name="HARRISON, ETHAN S. (Student)" userId="S::qjlm25@durham.ac.uk::451ea83b-4b44-49ac-91c2-758c3267589a" providerId="AD" clId="Web-{57CEB53F-B38B-4A61-93A6-42FF3E4E4421}" dt="2022-06-19T10:21:25.657" v="50"/>
          <pc:sldLayoutMkLst>
            <pc:docMk/>
            <pc:sldMasterMk cId="3607545249" sldId="2147483767"/>
            <pc:sldLayoutMk cId="1681646892" sldId="2147483756"/>
          </pc:sldLayoutMkLst>
        </pc:sldLayoutChg>
        <pc:sldLayoutChg chg="add del">
          <pc:chgData name="HARRISON, ETHAN S. (Student)" userId="S::qjlm25@durham.ac.uk::451ea83b-4b44-49ac-91c2-758c3267589a" providerId="AD" clId="Web-{57CEB53F-B38B-4A61-93A6-42FF3E4E4421}" dt="2022-06-19T10:21:25.657" v="50"/>
          <pc:sldLayoutMkLst>
            <pc:docMk/>
            <pc:sldMasterMk cId="3607545249" sldId="2147483767"/>
            <pc:sldLayoutMk cId="3998719542" sldId="2147483757"/>
          </pc:sldLayoutMkLst>
        </pc:sldLayoutChg>
        <pc:sldLayoutChg chg="add del">
          <pc:chgData name="HARRISON, ETHAN S. (Student)" userId="S::qjlm25@durham.ac.uk::451ea83b-4b44-49ac-91c2-758c3267589a" providerId="AD" clId="Web-{57CEB53F-B38B-4A61-93A6-42FF3E4E4421}" dt="2022-06-19T10:21:25.657" v="50"/>
          <pc:sldLayoutMkLst>
            <pc:docMk/>
            <pc:sldMasterMk cId="3607545249" sldId="2147483767"/>
            <pc:sldLayoutMk cId="2811990008" sldId="2147483758"/>
          </pc:sldLayoutMkLst>
        </pc:sldLayoutChg>
        <pc:sldLayoutChg chg="add del">
          <pc:chgData name="HARRISON, ETHAN S. (Student)" userId="S::qjlm25@durham.ac.uk::451ea83b-4b44-49ac-91c2-758c3267589a" providerId="AD" clId="Web-{57CEB53F-B38B-4A61-93A6-42FF3E4E4421}" dt="2022-06-19T10:21:25.657" v="50"/>
          <pc:sldLayoutMkLst>
            <pc:docMk/>
            <pc:sldMasterMk cId="3607545249" sldId="2147483767"/>
            <pc:sldLayoutMk cId="3927930480" sldId="2147483759"/>
          </pc:sldLayoutMkLst>
        </pc:sldLayoutChg>
        <pc:sldLayoutChg chg="add del">
          <pc:chgData name="HARRISON, ETHAN S. (Student)" userId="S::qjlm25@durham.ac.uk::451ea83b-4b44-49ac-91c2-758c3267589a" providerId="AD" clId="Web-{57CEB53F-B38B-4A61-93A6-42FF3E4E4421}" dt="2022-06-19T10:21:25.657" v="50"/>
          <pc:sldLayoutMkLst>
            <pc:docMk/>
            <pc:sldMasterMk cId="3607545249" sldId="2147483767"/>
            <pc:sldLayoutMk cId="1368333486" sldId="2147483760"/>
          </pc:sldLayoutMkLst>
        </pc:sldLayoutChg>
        <pc:sldLayoutChg chg="add del">
          <pc:chgData name="HARRISON, ETHAN S. (Student)" userId="S::qjlm25@durham.ac.uk::451ea83b-4b44-49ac-91c2-758c3267589a" providerId="AD" clId="Web-{57CEB53F-B38B-4A61-93A6-42FF3E4E4421}" dt="2022-06-19T10:21:25.657" v="50"/>
          <pc:sldLayoutMkLst>
            <pc:docMk/>
            <pc:sldMasterMk cId="3607545249" sldId="2147483767"/>
            <pc:sldLayoutMk cId="3548622895" sldId="2147483761"/>
          </pc:sldLayoutMkLst>
        </pc:sldLayoutChg>
        <pc:sldLayoutChg chg="add del">
          <pc:chgData name="HARRISON, ETHAN S. (Student)" userId="S::qjlm25@durham.ac.uk::451ea83b-4b44-49ac-91c2-758c3267589a" providerId="AD" clId="Web-{57CEB53F-B38B-4A61-93A6-42FF3E4E4421}" dt="2022-06-19T10:21:25.657" v="50"/>
          <pc:sldLayoutMkLst>
            <pc:docMk/>
            <pc:sldMasterMk cId="3607545249" sldId="2147483767"/>
            <pc:sldLayoutMk cId="680813273" sldId="2147483762"/>
          </pc:sldLayoutMkLst>
        </pc:sldLayoutChg>
        <pc:sldLayoutChg chg="add del">
          <pc:chgData name="HARRISON, ETHAN S. (Student)" userId="S::qjlm25@durham.ac.uk::451ea83b-4b44-49ac-91c2-758c3267589a" providerId="AD" clId="Web-{57CEB53F-B38B-4A61-93A6-42FF3E4E4421}" dt="2022-06-19T10:21:25.657" v="50"/>
          <pc:sldLayoutMkLst>
            <pc:docMk/>
            <pc:sldMasterMk cId="3607545249" sldId="2147483767"/>
            <pc:sldLayoutMk cId="1515293774" sldId="2147483763"/>
          </pc:sldLayoutMkLst>
        </pc:sldLayoutChg>
        <pc:sldLayoutChg chg="add del">
          <pc:chgData name="HARRISON, ETHAN S. (Student)" userId="S::qjlm25@durham.ac.uk::451ea83b-4b44-49ac-91c2-758c3267589a" providerId="AD" clId="Web-{57CEB53F-B38B-4A61-93A6-42FF3E4E4421}" dt="2022-06-19T10:21:25.657" v="50"/>
          <pc:sldLayoutMkLst>
            <pc:docMk/>
            <pc:sldMasterMk cId="3607545249" sldId="2147483767"/>
            <pc:sldLayoutMk cId="3362211402" sldId="2147483764"/>
          </pc:sldLayoutMkLst>
        </pc:sldLayoutChg>
        <pc:sldLayoutChg chg="add del">
          <pc:chgData name="HARRISON, ETHAN S. (Student)" userId="S::qjlm25@durham.ac.uk::451ea83b-4b44-49ac-91c2-758c3267589a" providerId="AD" clId="Web-{57CEB53F-B38B-4A61-93A6-42FF3E4E4421}" dt="2022-06-19T10:21:25.657" v="50"/>
          <pc:sldLayoutMkLst>
            <pc:docMk/>
            <pc:sldMasterMk cId="3607545249" sldId="2147483767"/>
            <pc:sldLayoutMk cId="2405199277" sldId="2147483765"/>
          </pc:sldLayoutMkLst>
        </pc:sldLayoutChg>
        <pc:sldLayoutChg chg="add del">
          <pc:chgData name="HARRISON, ETHAN S. (Student)" userId="S::qjlm25@durham.ac.uk::451ea83b-4b44-49ac-91c2-758c3267589a" providerId="AD" clId="Web-{57CEB53F-B38B-4A61-93A6-42FF3E4E4421}" dt="2022-06-19T10:21:25.657" v="50"/>
          <pc:sldLayoutMkLst>
            <pc:docMk/>
            <pc:sldMasterMk cId="3607545249" sldId="2147483767"/>
            <pc:sldLayoutMk cId="3058747155" sldId="2147483766"/>
          </pc:sldLayoutMkLst>
        </pc:sldLayoutChg>
      </pc:sldMasterChg>
      <pc:sldMasterChg chg="add addSldLayout">
        <pc:chgData name="HARRISON, ETHAN S. (Student)" userId="S::qjlm25@durham.ac.uk::451ea83b-4b44-49ac-91c2-758c3267589a" providerId="AD" clId="Web-{57CEB53F-B38B-4A61-93A6-42FF3E4E4421}" dt="2022-06-19T10:21:25.657" v="50"/>
        <pc:sldMasterMkLst>
          <pc:docMk/>
          <pc:sldMasterMk cId="2039318508" sldId="2147483804"/>
        </pc:sldMasterMkLst>
        <pc:sldLayoutChg chg="add">
          <pc:chgData name="HARRISON, ETHAN S. (Student)" userId="S::qjlm25@durham.ac.uk::451ea83b-4b44-49ac-91c2-758c3267589a" providerId="AD" clId="Web-{57CEB53F-B38B-4A61-93A6-42FF3E4E4421}" dt="2022-06-19T10:21:25.657" v="50"/>
          <pc:sldLayoutMkLst>
            <pc:docMk/>
            <pc:sldMasterMk cId="2039318508" sldId="2147483804"/>
            <pc:sldLayoutMk cId="2852181690" sldId="2147483793"/>
          </pc:sldLayoutMkLst>
        </pc:sldLayoutChg>
        <pc:sldLayoutChg chg="add">
          <pc:chgData name="HARRISON, ETHAN S. (Student)" userId="S::qjlm25@durham.ac.uk::451ea83b-4b44-49ac-91c2-758c3267589a" providerId="AD" clId="Web-{57CEB53F-B38B-4A61-93A6-42FF3E4E4421}" dt="2022-06-19T10:21:25.657" v="50"/>
          <pc:sldLayoutMkLst>
            <pc:docMk/>
            <pc:sldMasterMk cId="2039318508" sldId="2147483804"/>
            <pc:sldLayoutMk cId="3614678421" sldId="2147483794"/>
          </pc:sldLayoutMkLst>
        </pc:sldLayoutChg>
        <pc:sldLayoutChg chg="add">
          <pc:chgData name="HARRISON, ETHAN S. (Student)" userId="S::qjlm25@durham.ac.uk::451ea83b-4b44-49ac-91c2-758c3267589a" providerId="AD" clId="Web-{57CEB53F-B38B-4A61-93A6-42FF3E4E4421}" dt="2022-06-19T10:21:25.657" v="50"/>
          <pc:sldLayoutMkLst>
            <pc:docMk/>
            <pc:sldMasterMk cId="2039318508" sldId="2147483804"/>
            <pc:sldLayoutMk cId="1323934581" sldId="2147483795"/>
          </pc:sldLayoutMkLst>
        </pc:sldLayoutChg>
        <pc:sldLayoutChg chg="add">
          <pc:chgData name="HARRISON, ETHAN S. (Student)" userId="S::qjlm25@durham.ac.uk::451ea83b-4b44-49ac-91c2-758c3267589a" providerId="AD" clId="Web-{57CEB53F-B38B-4A61-93A6-42FF3E4E4421}" dt="2022-06-19T10:21:25.657" v="50"/>
          <pc:sldLayoutMkLst>
            <pc:docMk/>
            <pc:sldMasterMk cId="2039318508" sldId="2147483804"/>
            <pc:sldLayoutMk cId="1571720674" sldId="2147483796"/>
          </pc:sldLayoutMkLst>
        </pc:sldLayoutChg>
        <pc:sldLayoutChg chg="add">
          <pc:chgData name="HARRISON, ETHAN S. (Student)" userId="S::qjlm25@durham.ac.uk::451ea83b-4b44-49ac-91c2-758c3267589a" providerId="AD" clId="Web-{57CEB53F-B38B-4A61-93A6-42FF3E4E4421}" dt="2022-06-19T10:21:25.657" v="50"/>
          <pc:sldLayoutMkLst>
            <pc:docMk/>
            <pc:sldMasterMk cId="2039318508" sldId="2147483804"/>
            <pc:sldLayoutMk cId="2302523777" sldId="2147483797"/>
          </pc:sldLayoutMkLst>
        </pc:sldLayoutChg>
        <pc:sldLayoutChg chg="add">
          <pc:chgData name="HARRISON, ETHAN S. (Student)" userId="S::qjlm25@durham.ac.uk::451ea83b-4b44-49ac-91c2-758c3267589a" providerId="AD" clId="Web-{57CEB53F-B38B-4A61-93A6-42FF3E4E4421}" dt="2022-06-19T10:21:25.657" v="50"/>
          <pc:sldLayoutMkLst>
            <pc:docMk/>
            <pc:sldMasterMk cId="2039318508" sldId="2147483804"/>
            <pc:sldLayoutMk cId="4094241678" sldId="2147483798"/>
          </pc:sldLayoutMkLst>
        </pc:sldLayoutChg>
        <pc:sldLayoutChg chg="add">
          <pc:chgData name="HARRISON, ETHAN S. (Student)" userId="S::qjlm25@durham.ac.uk::451ea83b-4b44-49ac-91c2-758c3267589a" providerId="AD" clId="Web-{57CEB53F-B38B-4A61-93A6-42FF3E4E4421}" dt="2022-06-19T10:21:25.657" v="50"/>
          <pc:sldLayoutMkLst>
            <pc:docMk/>
            <pc:sldMasterMk cId="2039318508" sldId="2147483804"/>
            <pc:sldLayoutMk cId="4181887341" sldId="2147483799"/>
          </pc:sldLayoutMkLst>
        </pc:sldLayoutChg>
        <pc:sldLayoutChg chg="add">
          <pc:chgData name="HARRISON, ETHAN S. (Student)" userId="S::qjlm25@durham.ac.uk::451ea83b-4b44-49ac-91c2-758c3267589a" providerId="AD" clId="Web-{57CEB53F-B38B-4A61-93A6-42FF3E4E4421}" dt="2022-06-19T10:21:25.657" v="50"/>
          <pc:sldLayoutMkLst>
            <pc:docMk/>
            <pc:sldMasterMk cId="2039318508" sldId="2147483804"/>
            <pc:sldLayoutMk cId="2123985071" sldId="2147483800"/>
          </pc:sldLayoutMkLst>
        </pc:sldLayoutChg>
        <pc:sldLayoutChg chg="add">
          <pc:chgData name="HARRISON, ETHAN S. (Student)" userId="S::qjlm25@durham.ac.uk::451ea83b-4b44-49ac-91c2-758c3267589a" providerId="AD" clId="Web-{57CEB53F-B38B-4A61-93A6-42FF3E4E4421}" dt="2022-06-19T10:21:25.657" v="50"/>
          <pc:sldLayoutMkLst>
            <pc:docMk/>
            <pc:sldMasterMk cId="2039318508" sldId="2147483804"/>
            <pc:sldLayoutMk cId="2690322214" sldId="2147483801"/>
          </pc:sldLayoutMkLst>
        </pc:sldLayoutChg>
        <pc:sldLayoutChg chg="add">
          <pc:chgData name="HARRISON, ETHAN S. (Student)" userId="S::qjlm25@durham.ac.uk::451ea83b-4b44-49ac-91c2-758c3267589a" providerId="AD" clId="Web-{57CEB53F-B38B-4A61-93A6-42FF3E4E4421}" dt="2022-06-19T10:21:25.657" v="50"/>
          <pc:sldLayoutMkLst>
            <pc:docMk/>
            <pc:sldMasterMk cId="2039318508" sldId="2147483804"/>
            <pc:sldLayoutMk cId="2018725844" sldId="2147483802"/>
          </pc:sldLayoutMkLst>
        </pc:sldLayoutChg>
        <pc:sldLayoutChg chg="add">
          <pc:chgData name="HARRISON, ETHAN S. (Student)" userId="S::qjlm25@durham.ac.uk::451ea83b-4b44-49ac-91c2-758c3267589a" providerId="AD" clId="Web-{57CEB53F-B38B-4A61-93A6-42FF3E4E4421}" dt="2022-06-19T10:21:25.657" v="50"/>
          <pc:sldLayoutMkLst>
            <pc:docMk/>
            <pc:sldMasterMk cId="2039318508" sldId="2147483804"/>
            <pc:sldLayoutMk cId="3451854297" sldId="2147483803"/>
          </pc:sldLayoutMkLst>
        </pc:sldLayoutChg>
      </pc:sldMasterChg>
      <pc:sldMasterChg chg="add del addSldLayout delSldLayout">
        <pc:chgData name="HARRISON, ETHAN S. (Student)" userId="S::qjlm25@durham.ac.uk::451ea83b-4b44-49ac-91c2-758c3267589a" providerId="AD" clId="Web-{57CEB53F-B38B-4A61-93A6-42FF3E4E4421}" dt="2022-06-19T10:21:25.610" v="49"/>
        <pc:sldMasterMkLst>
          <pc:docMk/>
          <pc:sldMasterMk cId="3607545249" sldId="2147483830"/>
        </pc:sldMasterMkLst>
        <pc:sldLayoutChg chg="add del">
          <pc:chgData name="HARRISON, ETHAN S. (Student)" userId="S::qjlm25@durham.ac.uk::451ea83b-4b44-49ac-91c2-758c3267589a" providerId="AD" clId="Web-{57CEB53F-B38B-4A61-93A6-42FF3E4E4421}" dt="2022-06-19T10:21:25.610" v="49"/>
          <pc:sldLayoutMkLst>
            <pc:docMk/>
            <pc:sldMasterMk cId="3607545249" sldId="2147483830"/>
            <pc:sldLayoutMk cId="1681646892" sldId="2147483819"/>
          </pc:sldLayoutMkLst>
        </pc:sldLayoutChg>
        <pc:sldLayoutChg chg="add del">
          <pc:chgData name="HARRISON, ETHAN S. (Student)" userId="S::qjlm25@durham.ac.uk::451ea83b-4b44-49ac-91c2-758c3267589a" providerId="AD" clId="Web-{57CEB53F-B38B-4A61-93A6-42FF3E4E4421}" dt="2022-06-19T10:21:25.610" v="49"/>
          <pc:sldLayoutMkLst>
            <pc:docMk/>
            <pc:sldMasterMk cId="3607545249" sldId="2147483830"/>
            <pc:sldLayoutMk cId="3998719542" sldId="2147483820"/>
          </pc:sldLayoutMkLst>
        </pc:sldLayoutChg>
        <pc:sldLayoutChg chg="add del">
          <pc:chgData name="HARRISON, ETHAN S. (Student)" userId="S::qjlm25@durham.ac.uk::451ea83b-4b44-49ac-91c2-758c3267589a" providerId="AD" clId="Web-{57CEB53F-B38B-4A61-93A6-42FF3E4E4421}" dt="2022-06-19T10:21:25.610" v="49"/>
          <pc:sldLayoutMkLst>
            <pc:docMk/>
            <pc:sldMasterMk cId="3607545249" sldId="2147483830"/>
            <pc:sldLayoutMk cId="2811990008" sldId="2147483821"/>
          </pc:sldLayoutMkLst>
        </pc:sldLayoutChg>
        <pc:sldLayoutChg chg="add del">
          <pc:chgData name="HARRISON, ETHAN S. (Student)" userId="S::qjlm25@durham.ac.uk::451ea83b-4b44-49ac-91c2-758c3267589a" providerId="AD" clId="Web-{57CEB53F-B38B-4A61-93A6-42FF3E4E4421}" dt="2022-06-19T10:21:25.610" v="49"/>
          <pc:sldLayoutMkLst>
            <pc:docMk/>
            <pc:sldMasterMk cId="3607545249" sldId="2147483830"/>
            <pc:sldLayoutMk cId="3927930480" sldId="2147483822"/>
          </pc:sldLayoutMkLst>
        </pc:sldLayoutChg>
        <pc:sldLayoutChg chg="add del">
          <pc:chgData name="HARRISON, ETHAN S. (Student)" userId="S::qjlm25@durham.ac.uk::451ea83b-4b44-49ac-91c2-758c3267589a" providerId="AD" clId="Web-{57CEB53F-B38B-4A61-93A6-42FF3E4E4421}" dt="2022-06-19T10:21:25.610" v="49"/>
          <pc:sldLayoutMkLst>
            <pc:docMk/>
            <pc:sldMasterMk cId="3607545249" sldId="2147483830"/>
            <pc:sldLayoutMk cId="1368333486" sldId="2147483823"/>
          </pc:sldLayoutMkLst>
        </pc:sldLayoutChg>
        <pc:sldLayoutChg chg="add del">
          <pc:chgData name="HARRISON, ETHAN S. (Student)" userId="S::qjlm25@durham.ac.uk::451ea83b-4b44-49ac-91c2-758c3267589a" providerId="AD" clId="Web-{57CEB53F-B38B-4A61-93A6-42FF3E4E4421}" dt="2022-06-19T10:21:25.610" v="49"/>
          <pc:sldLayoutMkLst>
            <pc:docMk/>
            <pc:sldMasterMk cId="3607545249" sldId="2147483830"/>
            <pc:sldLayoutMk cId="3548622895" sldId="2147483824"/>
          </pc:sldLayoutMkLst>
        </pc:sldLayoutChg>
        <pc:sldLayoutChg chg="add del">
          <pc:chgData name="HARRISON, ETHAN S. (Student)" userId="S::qjlm25@durham.ac.uk::451ea83b-4b44-49ac-91c2-758c3267589a" providerId="AD" clId="Web-{57CEB53F-B38B-4A61-93A6-42FF3E4E4421}" dt="2022-06-19T10:21:25.610" v="49"/>
          <pc:sldLayoutMkLst>
            <pc:docMk/>
            <pc:sldMasterMk cId="3607545249" sldId="2147483830"/>
            <pc:sldLayoutMk cId="680813273" sldId="2147483825"/>
          </pc:sldLayoutMkLst>
        </pc:sldLayoutChg>
        <pc:sldLayoutChg chg="add del">
          <pc:chgData name="HARRISON, ETHAN S. (Student)" userId="S::qjlm25@durham.ac.uk::451ea83b-4b44-49ac-91c2-758c3267589a" providerId="AD" clId="Web-{57CEB53F-B38B-4A61-93A6-42FF3E4E4421}" dt="2022-06-19T10:21:25.610" v="49"/>
          <pc:sldLayoutMkLst>
            <pc:docMk/>
            <pc:sldMasterMk cId="3607545249" sldId="2147483830"/>
            <pc:sldLayoutMk cId="1515293774" sldId="2147483826"/>
          </pc:sldLayoutMkLst>
        </pc:sldLayoutChg>
        <pc:sldLayoutChg chg="add del">
          <pc:chgData name="HARRISON, ETHAN S. (Student)" userId="S::qjlm25@durham.ac.uk::451ea83b-4b44-49ac-91c2-758c3267589a" providerId="AD" clId="Web-{57CEB53F-B38B-4A61-93A6-42FF3E4E4421}" dt="2022-06-19T10:21:25.610" v="49"/>
          <pc:sldLayoutMkLst>
            <pc:docMk/>
            <pc:sldMasterMk cId="3607545249" sldId="2147483830"/>
            <pc:sldLayoutMk cId="3362211402" sldId="2147483827"/>
          </pc:sldLayoutMkLst>
        </pc:sldLayoutChg>
        <pc:sldLayoutChg chg="add del">
          <pc:chgData name="HARRISON, ETHAN S. (Student)" userId="S::qjlm25@durham.ac.uk::451ea83b-4b44-49ac-91c2-758c3267589a" providerId="AD" clId="Web-{57CEB53F-B38B-4A61-93A6-42FF3E4E4421}" dt="2022-06-19T10:21:25.610" v="49"/>
          <pc:sldLayoutMkLst>
            <pc:docMk/>
            <pc:sldMasterMk cId="3607545249" sldId="2147483830"/>
            <pc:sldLayoutMk cId="2405199277" sldId="2147483828"/>
          </pc:sldLayoutMkLst>
        </pc:sldLayoutChg>
        <pc:sldLayoutChg chg="add del">
          <pc:chgData name="HARRISON, ETHAN S. (Student)" userId="S::qjlm25@durham.ac.uk::451ea83b-4b44-49ac-91c2-758c3267589a" providerId="AD" clId="Web-{57CEB53F-B38B-4A61-93A6-42FF3E4E4421}" dt="2022-06-19T10:21:25.610" v="49"/>
          <pc:sldLayoutMkLst>
            <pc:docMk/>
            <pc:sldMasterMk cId="3607545249" sldId="2147483830"/>
            <pc:sldLayoutMk cId="3058747155" sldId="2147483829"/>
          </pc:sldLayoutMkLst>
        </pc:sldLayoutChg>
      </pc:sldMasterChg>
    </pc:docChg>
  </pc:docChgLst>
  <pc:docChgLst>
    <pc:chgData name="HARRISON, ETHAN S. (Student)" userId="S::qjlm25@durham.ac.uk::451ea83b-4b44-49ac-91c2-758c3267589a" providerId="AD" clId="Web-{9693A05C-D827-7349-23A7-CA3B5B133C4E}"/>
    <pc:docChg chg="addSld modSld">
      <pc:chgData name="HARRISON, ETHAN S. (Student)" userId="S::qjlm25@durham.ac.uk::451ea83b-4b44-49ac-91c2-758c3267589a" providerId="AD" clId="Web-{9693A05C-D827-7349-23A7-CA3B5B133C4E}" dt="2022-06-19T11:59:11.796" v="248"/>
      <pc:docMkLst>
        <pc:docMk/>
      </pc:docMkLst>
      <pc:sldChg chg="delSp modSp modNotes">
        <pc:chgData name="HARRISON, ETHAN S. (Student)" userId="S::qjlm25@durham.ac.uk::451ea83b-4b44-49ac-91c2-758c3267589a" providerId="AD" clId="Web-{9693A05C-D827-7349-23A7-CA3B5B133C4E}" dt="2022-06-19T11:51:14.332" v="124"/>
        <pc:sldMkLst>
          <pc:docMk/>
          <pc:sldMk cId="3368256930" sldId="257"/>
        </pc:sldMkLst>
        <pc:spChg chg="mod">
          <ac:chgData name="HARRISON, ETHAN S. (Student)" userId="S::qjlm25@durham.ac.uk::451ea83b-4b44-49ac-91c2-758c3267589a" providerId="AD" clId="Web-{9693A05C-D827-7349-23A7-CA3B5B133C4E}" dt="2022-06-19T11:44:12.995" v="13" actId="20577"/>
          <ac:spMkLst>
            <pc:docMk/>
            <pc:sldMk cId="3368256930" sldId="257"/>
            <ac:spMk id="2" creationId="{0373B564-9E91-27E8-737D-9C6EB010212F}"/>
          </ac:spMkLst>
        </pc:spChg>
        <pc:spChg chg="del">
          <ac:chgData name="HARRISON, ETHAN S. (Student)" userId="S::qjlm25@durham.ac.uk::451ea83b-4b44-49ac-91c2-758c3267589a" providerId="AD" clId="Web-{9693A05C-D827-7349-23A7-CA3B5B133C4E}" dt="2022-06-19T11:41:53.554" v="6"/>
          <ac:spMkLst>
            <pc:docMk/>
            <pc:sldMk cId="3368256930" sldId="257"/>
            <ac:spMk id="3" creationId="{3569B405-3D5D-ADBA-22B9-7113590879E9}"/>
          </ac:spMkLst>
        </pc:spChg>
      </pc:sldChg>
      <pc:sldChg chg="delSp modSp new modNotes">
        <pc:chgData name="HARRISON, ETHAN S. (Student)" userId="S::qjlm25@durham.ac.uk::451ea83b-4b44-49ac-91c2-758c3267589a" providerId="AD" clId="Web-{9693A05C-D827-7349-23A7-CA3B5B133C4E}" dt="2022-06-19T11:51:44.927" v="143"/>
        <pc:sldMkLst>
          <pc:docMk/>
          <pc:sldMk cId="4193527340" sldId="258"/>
        </pc:sldMkLst>
        <pc:spChg chg="mod">
          <ac:chgData name="HARRISON, ETHAN S. (Student)" userId="S::qjlm25@durham.ac.uk::451ea83b-4b44-49ac-91c2-758c3267589a" providerId="AD" clId="Web-{9693A05C-D827-7349-23A7-CA3B5B133C4E}" dt="2022-06-19T11:45:10.840" v="29" actId="20577"/>
          <ac:spMkLst>
            <pc:docMk/>
            <pc:sldMk cId="4193527340" sldId="258"/>
            <ac:spMk id="2" creationId="{12EE152F-EE38-CF88-4B0D-84742310D0F8}"/>
          </ac:spMkLst>
        </pc:spChg>
        <pc:spChg chg="del">
          <ac:chgData name="HARRISON, ETHAN S. (Student)" userId="S::qjlm25@durham.ac.uk::451ea83b-4b44-49ac-91c2-758c3267589a" providerId="AD" clId="Web-{9693A05C-D827-7349-23A7-CA3B5B133C4E}" dt="2022-06-19T11:44:19.104" v="15"/>
          <ac:spMkLst>
            <pc:docMk/>
            <pc:sldMk cId="4193527340" sldId="258"/>
            <ac:spMk id="3" creationId="{05018D28-B1EC-397A-82CF-53A732702B5F}"/>
          </ac:spMkLst>
        </pc:spChg>
      </pc:sldChg>
      <pc:sldChg chg="delSp modSp new modNotes">
        <pc:chgData name="HARRISON, ETHAN S. (Student)" userId="S::qjlm25@durham.ac.uk::451ea83b-4b44-49ac-91c2-758c3267589a" providerId="AD" clId="Web-{9693A05C-D827-7349-23A7-CA3B5B133C4E}" dt="2022-06-19T11:52:19.630" v="161"/>
        <pc:sldMkLst>
          <pc:docMk/>
          <pc:sldMk cId="558807109" sldId="259"/>
        </pc:sldMkLst>
        <pc:spChg chg="mod">
          <ac:chgData name="HARRISON, ETHAN S. (Student)" userId="S::qjlm25@durham.ac.uk::451ea83b-4b44-49ac-91c2-758c3267589a" providerId="AD" clId="Web-{9693A05C-D827-7349-23A7-CA3B5B133C4E}" dt="2022-06-19T11:45:44.559" v="38" actId="20577"/>
          <ac:spMkLst>
            <pc:docMk/>
            <pc:sldMk cId="558807109" sldId="259"/>
            <ac:spMk id="2" creationId="{EEF6F5DE-00EF-C457-6BD5-72BF76B92B3A}"/>
          </ac:spMkLst>
        </pc:spChg>
        <pc:spChg chg="del">
          <ac:chgData name="HARRISON, ETHAN S. (Student)" userId="S::qjlm25@durham.ac.uk::451ea83b-4b44-49ac-91c2-758c3267589a" providerId="AD" clId="Web-{9693A05C-D827-7349-23A7-CA3B5B133C4E}" dt="2022-06-19T11:45:25.403" v="31"/>
          <ac:spMkLst>
            <pc:docMk/>
            <pc:sldMk cId="558807109" sldId="259"/>
            <ac:spMk id="3" creationId="{2F6058B5-329B-0DDF-4025-EBC35B458B1C}"/>
          </ac:spMkLst>
        </pc:spChg>
      </pc:sldChg>
      <pc:sldChg chg="delSp modSp new modNotes">
        <pc:chgData name="HARRISON, ETHAN S. (Student)" userId="S::qjlm25@durham.ac.uk::451ea83b-4b44-49ac-91c2-758c3267589a" providerId="AD" clId="Web-{9693A05C-D827-7349-23A7-CA3B5B133C4E}" dt="2022-06-19T11:52:58.663" v="173"/>
        <pc:sldMkLst>
          <pc:docMk/>
          <pc:sldMk cId="116456874" sldId="260"/>
        </pc:sldMkLst>
        <pc:spChg chg="mod">
          <ac:chgData name="HARRISON, ETHAN S. (Student)" userId="S::qjlm25@durham.ac.uk::451ea83b-4b44-49ac-91c2-758c3267589a" providerId="AD" clId="Web-{9693A05C-D827-7349-23A7-CA3B5B133C4E}" dt="2022-06-19T11:46:30.623" v="50" actId="20577"/>
          <ac:spMkLst>
            <pc:docMk/>
            <pc:sldMk cId="116456874" sldId="260"/>
            <ac:spMk id="2" creationId="{A36497D5-0257-FE69-A1CD-EE628DBA6810}"/>
          </ac:spMkLst>
        </pc:spChg>
        <pc:spChg chg="del">
          <ac:chgData name="HARRISON, ETHAN S. (Student)" userId="S::qjlm25@durham.ac.uk::451ea83b-4b44-49ac-91c2-758c3267589a" providerId="AD" clId="Web-{9693A05C-D827-7349-23A7-CA3B5B133C4E}" dt="2022-06-19T11:45:52.716" v="40"/>
          <ac:spMkLst>
            <pc:docMk/>
            <pc:sldMk cId="116456874" sldId="260"/>
            <ac:spMk id="3" creationId="{90978EF1-649F-A77B-427E-09AA256F7C36}"/>
          </ac:spMkLst>
        </pc:spChg>
      </pc:sldChg>
      <pc:sldChg chg="delSp modSp new modNotes">
        <pc:chgData name="HARRISON, ETHAN S. (Student)" userId="S::qjlm25@durham.ac.uk::451ea83b-4b44-49ac-91c2-758c3267589a" providerId="AD" clId="Web-{9693A05C-D827-7349-23A7-CA3B5B133C4E}" dt="2022-06-19T11:53:28.319" v="190"/>
        <pc:sldMkLst>
          <pc:docMk/>
          <pc:sldMk cId="596182796" sldId="261"/>
        </pc:sldMkLst>
        <pc:spChg chg="mod">
          <ac:chgData name="HARRISON, ETHAN S. (Student)" userId="S::qjlm25@durham.ac.uk::451ea83b-4b44-49ac-91c2-758c3267589a" providerId="AD" clId="Web-{9693A05C-D827-7349-23A7-CA3B5B133C4E}" dt="2022-06-19T11:47:22.343" v="61" actId="20577"/>
          <ac:spMkLst>
            <pc:docMk/>
            <pc:sldMk cId="596182796" sldId="261"/>
            <ac:spMk id="2" creationId="{BF03739C-BDFD-A5FD-E2F8-B69AC0444CDC}"/>
          </ac:spMkLst>
        </pc:spChg>
        <pc:spChg chg="del">
          <ac:chgData name="HARRISON, ETHAN S. (Student)" userId="S::qjlm25@durham.ac.uk::451ea83b-4b44-49ac-91c2-758c3267589a" providerId="AD" clId="Web-{9693A05C-D827-7349-23A7-CA3B5B133C4E}" dt="2022-06-19T11:46:38.139" v="52"/>
          <ac:spMkLst>
            <pc:docMk/>
            <pc:sldMk cId="596182796" sldId="261"/>
            <ac:spMk id="3" creationId="{46A98002-C625-FDB2-3873-563DE2B065BE}"/>
          </ac:spMkLst>
        </pc:spChg>
      </pc:sldChg>
      <pc:sldChg chg="delSp modSp new modNotes">
        <pc:chgData name="HARRISON, ETHAN S. (Student)" userId="S::qjlm25@durham.ac.uk::451ea83b-4b44-49ac-91c2-758c3267589a" providerId="AD" clId="Web-{9693A05C-D827-7349-23A7-CA3B5B133C4E}" dt="2022-06-19T11:58:26.217" v="219"/>
        <pc:sldMkLst>
          <pc:docMk/>
          <pc:sldMk cId="1337341843" sldId="262"/>
        </pc:sldMkLst>
        <pc:spChg chg="mod">
          <ac:chgData name="HARRISON, ETHAN S. (Student)" userId="S::qjlm25@durham.ac.uk::451ea83b-4b44-49ac-91c2-758c3267589a" providerId="AD" clId="Web-{9693A05C-D827-7349-23A7-CA3B5B133C4E}" dt="2022-06-19T11:48:08.984" v="72" actId="20577"/>
          <ac:spMkLst>
            <pc:docMk/>
            <pc:sldMk cId="1337341843" sldId="262"/>
            <ac:spMk id="2" creationId="{B64CB7CB-6AAF-E5D1-015E-0CBB4AF6A6B9}"/>
          </ac:spMkLst>
        </pc:spChg>
        <pc:spChg chg="del">
          <ac:chgData name="HARRISON, ETHAN S. (Student)" userId="S::qjlm25@durham.ac.uk::451ea83b-4b44-49ac-91c2-758c3267589a" providerId="AD" clId="Web-{9693A05C-D827-7349-23A7-CA3B5B133C4E}" dt="2022-06-19T11:47:25.686" v="63"/>
          <ac:spMkLst>
            <pc:docMk/>
            <pc:sldMk cId="1337341843" sldId="262"/>
            <ac:spMk id="3" creationId="{CC4E1394-7E79-92EE-805A-C42B076D5A39}"/>
          </ac:spMkLst>
        </pc:spChg>
      </pc:sldChg>
      <pc:sldChg chg="delSp modSp new modNotes">
        <pc:chgData name="HARRISON, ETHAN S. (Student)" userId="S::qjlm25@durham.ac.uk::451ea83b-4b44-49ac-91c2-758c3267589a" providerId="AD" clId="Web-{9693A05C-D827-7349-23A7-CA3B5B133C4E}" dt="2022-06-19T11:58:50.889" v="235"/>
        <pc:sldMkLst>
          <pc:docMk/>
          <pc:sldMk cId="4072092364" sldId="263"/>
        </pc:sldMkLst>
        <pc:spChg chg="mod">
          <ac:chgData name="HARRISON, ETHAN S. (Student)" userId="S::qjlm25@durham.ac.uk::451ea83b-4b44-49ac-91c2-758c3267589a" providerId="AD" clId="Web-{9693A05C-D827-7349-23A7-CA3B5B133C4E}" dt="2022-06-19T11:48:42.594" v="75" actId="20577"/>
          <ac:spMkLst>
            <pc:docMk/>
            <pc:sldMk cId="4072092364" sldId="263"/>
            <ac:spMk id="2" creationId="{E1FFF50F-6B69-E516-C824-75EA52499AC4}"/>
          </ac:spMkLst>
        </pc:spChg>
        <pc:spChg chg="del">
          <ac:chgData name="HARRISON, ETHAN S. (Student)" userId="S::qjlm25@durham.ac.uk::451ea83b-4b44-49ac-91c2-758c3267589a" providerId="AD" clId="Web-{9693A05C-D827-7349-23A7-CA3B5B133C4E}" dt="2022-06-19T11:48:48.063" v="76"/>
          <ac:spMkLst>
            <pc:docMk/>
            <pc:sldMk cId="4072092364" sldId="263"/>
            <ac:spMk id="3" creationId="{DF205B51-645F-2B94-3C04-7B0FB8593D8B}"/>
          </ac:spMkLst>
        </pc:spChg>
      </pc:sldChg>
      <pc:sldChg chg="delSp modSp new modNotes">
        <pc:chgData name="HARRISON, ETHAN S. (Student)" userId="S::qjlm25@durham.ac.uk::451ea83b-4b44-49ac-91c2-758c3267589a" providerId="AD" clId="Web-{9693A05C-D827-7349-23A7-CA3B5B133C4E}" dt="2022-06-19T11:59:11.796" v="248"/>
        <pc:sldMkLst>
          <pc:docMk/>
          <pc:sldMk cId="2525438925" sldId="264"/>
        </pc:sldMkLst>
        <pc:spChg chg="mod">
          <ac:chgData name="HARRISON, ETHAN S. (Student)" userId="S::qjlm25@durham.ac.uk::451ea83b-4b44-49ac-91c2-758c3267589a" providerId="AD" clId="Web-{9693A05C-D827-7349-23A7-CA3B5B133C4E}" dt="2022-06-19T11:50:19.940" v="81" actId="20577"/>
          <ac:spMkLst>
            <pc:docMk/>
            <pc:sldMk cId="2525438925" sldId="264"/>
            <ac:spMk id="2" creationId="{6860183A-8F52-5746-5D16-1053EEC6DA1C}"/>
          </ac:spMkLst>
        </pc:spChg>
        <pc:spChg chg="del">
          <ac:chgData name="HARRISON, ETHAN S. (Student)" userId="S::qjlm25@durham.ac.uk::451ea83b-4b44-49ac-91c2-758c3267589a" providerId="AD" clId="Web-{9693A05C-D827-7349-23A7-CA3B5B133C4E}" dt="2022-06-19T11:48:55.532" v="78"/>
          <ac:spMkLst>
            <pc:docMk/>
            <pc:sldMk cId="2525438925" sldId="264"/>
            <ac:spMk id="3" creationId="{A021159C-4ACB-AAE6-3089-B84CB626EC8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39075-3C70-491F-9D94-340E24D66AF2}" type="datetimeFigureOut">
              <a:t>6/20/2022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64374A-15A0-4DA2-B48E-AFF569AD8003}" type="slidenum">
              <a:t>‹#›</a:t>
            </a:fld>
            <a:endParaRPr lang="en-US"/>
          </a:p>
        </p:txBody>
      </p:sp>
    </p:spTree>
    <p:extLst>
      <p:ext uri="{BB962C8B-B14F-4D97-AF65-F5344CB8AC3E}">
        <p14:creationId xmlns:p14="http://schemas.microsoft.com/office/powerpoint/2010/main" val="1506844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Briefly discuss the field of the hardware security and the problems it needs to tackle (give examples that lead to </a:t>
            </a:r>
            <a:r>
              <a:rPr lang="en-US" dirty="0" err="1">
                <a:cs typeface="Calibri"/>
              </a:rPr>
              <a:t>pufs</a:t>
            </a:r>
            <a:r>
              <a:rPr lang="en-US" dirty="0">
                <a:cs typeface="Calibri"/>
              </a:rPr>
              <a:t>)</a:t>
            </a:r>
          </a:p>
        </p:txBody>
      </p:sp>
      <p:sp>
        <p:nvSpPr>
          <p:cNvPr id="4" name="Slide Number Placeholder 3"/>
          <p:cNvSpPr>
            <a:spLocks noGrp="1"/>
          </p:cNvSpPr>
          <p:nvPr>
            <p:ph type="sldNum" sz="quarter" idx="5"/>
          </p:nvPr>
        </p:nvSpPr>
        <p:spPr/>
        <p:txBody>
          <a:bodyPr/>
          <a:lstStyle/>
          <a:p>
            <a:fld id="{2364374A-15A0-4DA2-B48E-AFF569AD8003}" type="slidenum">
              <a:t>2</a:t>
            </a:fld>
            <a:endParaRPr lang="en-US"/>
          </a:p>
        </p:txBody>
      </p:sp>
    </p:spTree>
    <p:extLst>
      <p:ext uri="{BB962C8B-B14F-4D97-AF65-F5344CB8AC3E}">
        <p14:creationId xmlns:p14="http://schemas.microsoft.com/office/powerpoint/2010/main" val="2371461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Explain how PUFs work and how they help solve the problem of cyber security</a:t>
            </a:r>
          </a:p>
        </p:txBody>
      </p:sp>
      <p:sp>
        <p:nvSpPr>
          <p:cNvPr id="4" name="Slide Number Placeholder 3"/>
          <p:cNvSpPr>
            <a:spLocks noGrp="1"/>
          </p:cNvSpPr>
          <p:nvPr>
            <p:ph type="sldNum" sz="quarter" idx="5"/>
          </p:nvPr>
        </p:nvSpPr>
        <p:spPr/>
        <p:txBody>
          <a:bodyPr/>
          <a:lstStyle/>
          <a:p>
            <a:fld id="{2364374A-15A0-4DA2-B48E-AFF569AD8003}" type="slidenum">
              <a:t>3</a:t>
            </a:fld>
            <a:endParaRPr lang="en-US"/>
          </a:p>
        </p:txBody>
      </p:sp>
    </p:spTree>
    <p:extLst>
      <p:ext uri="{BB962C8B-B14F-4D97-AF65-F5344CB8AC3E}">
        <p14:creationId xmlns:p14="http://schemas.microsoft.com/office/powerpoint/2010/main" val="2354504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Discuss the purpose of the practical and what the </a:t>
            </a:r>
            <a:r>
              <a:rPr lang="en-US" dirty="0" err="1">
                <a:cs typeface="Calibri"/>
              </a:rPr>
              <a:t>microbit</a:t>
            </a:r>
            <a:r>
              <a:rPr lang="en-US" dirty="0">
                <a:cs typeface="Calibri"/>
              </a:rPr>
              <a:t> was used for</a:t>
            </a:r>
          </a:p>
        </p:txBody>
      </p:sp>
      <p:sp>
        <p:nvSpPr>
          <p:cNvPr id="4" name="Slide Number Placeholder 3"/>
          <p:cNvSpPr>
            <a:spLocks noGrp="1"/>
          </p:cNvSpPr>
          <p:nvPr>
            <p:ph type="sldNum" sz="quarter" idx="5"/>
          </p:nvPr>
        </p:nvSpPr>
        <p:spPr/>
        <p:txBody>
          <a:bodyPr/>
          <a:lstStyle/>
          <a:p>
            <a:fld id="{2364374A-15A0-4DA2-B48E-AFF569AD8003}" type="slidenum">
              <a:t>4</a:t>
            </a:fld>
            <a:endParaRPr lang="en-US"/>
          </a:p>
        </p:txBody>
      </p:sp>
    </p:spTree>
    <p:extLst>
      <p:ext uri="{BB962C8B-B14F-4D97-AF65-F5344CB8AC3E}">
        <p14:creationId xmlns:p14="http://schemas.microsoft.com/office/powerpoint/2010/main" val="1652037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Explain the hamming distance method and how it is calculated</a:t>
            </a:r>
          </a:p>
        </p:txBody>
      </p:sp>
      <p:sp>
        <p:nvSpPr>
          <p:cNvPr id="4" name="Slide Number Placeholder 3"/>
          <p:cNvSpPr>
            <a:spLocks noGrp="1"/>
          </p:cNvSpPr>
          <p:nvPr>
            <p:ph type="sldNum" sz="quarter" idx="5"/>
          </p:nvPr>
        </p:nvSpPr>
        <p:spPr/>
        <p:txBody>
          <a:bodyPr/>
          <a:lstStyle/>
          <a:p>
            <a:fld id="{2364374A-15A0-4DA2-B48E-AFF569AD8003}" type="slidenum">
              <a:t>5</a:t>
            </a:fld>
            <a:endParaRPr lang="en-US"/>
          </a:p>
        </p:txBody>
      </p:sp>
    </p:spTree>
    <p:extLst>
      <p:ext uri="{BB962C8B-B14F-4D97-AF65-F5344CB8AC3E}">
        <p14:creationId xmlns:p14="http://schemas.microsoft.com/office/powerpoint/2010/main" val="2527820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Show how data was acquired from the SRAM and what data was required and why</a:t>
            </a:r>
          </a:p>
        </p:txBody>
      </p:sp>
      <p:sp>
        <p:nvSpPr>
          <p:cNvPr id="4" name="Slide Number Placeholder 3"/>
          <p:cNvSpPr>
            <a:spLocks noGrp="1"/>
          </p:cNvSpPr>
          <p:nvPr>
            <p:ph type="sldNum" sz="quarter" idx="5"/>
          </p:nvPr>
        </p:nvSpPr>
        <p:spPr/>
        <p:txBody>
          <a:bodyPr/>
          <a:lstStyle/>
          <a:p>
            <a:fld id="{2364374A-15A0-4DA2-B48E-AFF569AD8003}" type="slidenum">
              <a:t>6</a:t>
            </a:fld>
            <a:endParaRPr lang="en-US"/>
          </a:p>
        </p:txBody>
      </p:sp>
    </p:spTree>
    <p:extLst>
      <p:ext uri="{BB962C8B-B14F-4D97-AF65-F5344CB8AC3E}">
        <p14:creationId xmlns:p14="http://schemas.microsoft.com/office/powerpoint/2010/main" val="917172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Briefly </a:t>
            </a:r>
            <a:r>
              <a:rPr lang="en-US" dirty="0" err="1">
                <a:cs typeface="Calibri"/>
              </a:rPr>
              <a:t>summarise</a:t>
            </a:r>
            <a:r>
              <a:rPr lang="en-US" dirty="0">
                <a:cs typeface="Calibri"/>
              </a:rPr>
              <a:t> the coding done to calculate hamming distance and carry out the appropriate statistics</a:t>
            </a:r>
          </a:p>
        </p:txBody>
      </p:sp>
      <p:sp>
        <p:nvSpPr>
          <p:cNvPr id="4" name="Slide Number Placeholder 3"/>
          <p:cNvSpPr>
            <a:spLocks noGrp="1"/>
          </p:cNvSpPr>
          <p:nvPr>
            <p:ph type="sldNum" sz="quarter" idx="5"/>
          </p:nvPr>
        </p:nvSpPr>
        <p:spPr/>
        <p:txBody>
          <a:bodyPr/>
          <a:lstStyle/>
          <a:p>
            <a:fld id="{2364374A-15A0-4DA2-B48E-AFF569AD8003}" type="slidenum">
              <a:t>7</a:t>
            </a:fld>
            <a:endParaRPr lang="en-US"/>
          </a:p>
        </p:txBody>
      </p:sp>
    </p:spTree>
    <p:extLst>
      <p:ext uri="{BB962C8B-B14F-4D97-AF65-F5344CB8AC3E}">
        <p14:creationId xmlns:p14="http://schemas.microsoft.com/office/powerpoint/2010/main" val="169698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Show figures from the report and discuss what can be inferred from them</a:t>
            </a:r>
          </a:p>
        </p:txBody>
      </p:sp>
      <p:sp>
        <p:nvSpPr>
          <p:cNvPr id="4" name="Slide Number Placeholder 3"/>
          <p:cNvSpPr>
            <a:spLocks noGrp="1"/>
          </p:cNvSpPr>
          <p:nvPr>
            <p:ph type="sldNum" sz="quarter" idx="5"/>
          </p:nvPr>
        </p:nvSpPr>
        <p:spPr/>
        <p:txBody>
          <a:bodyPr/>
          <a:lstStyle/>
          <a:p>
            <a:fld id="{2364374A-15A0-4DA2-B48E-AFF569AD8003}" type="slidenum">
              <a:t>8</a:t>
            </a:fld>
            <a:endParaRPr lang="en-US"/>
          </a:p>
        </p:txBody>
      </p:sp>
    </p:spTree>
    <p:extLst>
      <p:ext uri="{BB962C8B-B14F-4D97-AF65-F5344CB8AC3E}">
        <p14:creationId xmlns:p14="http://schemas.microsoft.com/office/powerpoint/2010/main" val="2810691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Argue as to whether a </a:t>
            </a:r>
            <a:r>
              <a:rPr lang="en-US" dirty="0" err="1">
                <a:cs typeface="Calibri"/>
              </a:rPr>
              <a:t>microbit</a:t>
            </a:r>
            <a:r>
              <a:rPr lang="en-US" dirty="0">
                <a:cs typeface="Calibri"/>
              </a:rPr>
              <a:t> is a viable device for creating PUFs</a:t>
            </a:r>
          </a:p>
        </p:txBody>
      </p:sp>
      <p:sp>
        <p:nvSpPr>
          <p:cNvPr id="4" name="Slide Number Placeholder 3"/>
          <p:cNvSpPr>
            <a:spLocks noGrp="1"/>
          </p:cNvSpPr>
          <p:nvPr>
            <p:ph type="sldNum" sz="quarter" idx="5"/>
          </p:nvPr>
        </p:nvSpPr>
        <p:spPr/>
        <p:txBody>
          <a:bodyPr/>
          <a:lstStyle/>
          <a:p>
            <a:fld id="{2364374A-15A0-4DA2-B48E-AFF569AD8003}" type="slidenum">
              <a:t>9</a:t>
            </a:fld>
            <a:endParaRPr lang="en-US"/>
          </a:p>
        </p:txBody>
      </p:sp>
    </p:spTree>
    <p:extLst>
      <p:ext uri="{BB962C8B-B14F-4D97-AF65-F5344CB8AC3E}">
        <p14:creationId xmlns:p14="http://schemas.microsoft.com/office/powerpoint/2010/main" val="78975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6/20/2022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188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1720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6/20/2022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241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6/20/2022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3985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6/20/2022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0322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72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1854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252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2181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6/20/2022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1467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23934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6/20/2022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3931850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797" r:id="rId6"/>
    <p:sldLayoutId id="2147483793" r:id="rId7"/>
    <p:sldLayoutId id="2147483794" r:id="rId8"/>
    <p:sldLayoutId id="2147483795" r:id="rId9"/>
    <p:sldLayoutId id="2147483796" r:id="rId10"/>
    <p:sldLayoutId id="2147483798"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7" name="Rectangle 2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38620" y="863695"/>
            <a:ext cx="3511233" cy="3779995"/>
          </a:xfrm>
        </p:spPr>
        <p:txBody>
          <a:bodyPr anchor="ctr">
            <a:normAutofit/>
          </a:bodyPr>
          <a:lstStyle/>
          <a:p>
            <a:r>
              <a:rPr lang="en-US">
                <a:solidFill>
                  <a:schemeClr val="tx1"/>
                </a:solidFill>
                <a:cs typeface="Sabon Next LT"/>
              </a:rPr>
              <a:t>Physically Unclonable Functions</a:t>
            </a:r>
            <a:endParaRPr lang="en-US">
              <a:solidFill>
                <a:schemeClr val="tx1"/>
              </a:solidFill>
            </a:endParaRPr>
          </a:p>
        </p:txBody>
      </p:sp>
      <p:sp>
        <p:nvSpPr>
          <p:cNvPr id="3" name="Subtitle 2"/>
          <p:cNvSpPr>
            <a:spLocks noGrp="1"/>
          </p:cNvSpPr>
          <p:nvPr>
            <p:ph type="subTitle" idx="1"/>
          </p:nvPr>
        </p:nvSpPr>
        <p:spPr>
          <a:xfrm>
            <a:off x="638621" y="4739780"/>
            <a:ext cx="3511233" cy="1147054"/>
          </a:xfrm>
        </p:spPr>
        <p:txBody>
          <a:bodyPr anchor="t">
            <a:normAutofit/>
          </a:bodyPr>
          <a:lstStyle/>
          <a:p>
            <a:r>
              <a:rPr lang="en-US" sz="2200"/>
              <a:t>Louis Barnes, Will Bourne, Ethan Harrison</a:t>
            </a:r>
          </a:p>
        </p:txBody>
      </p:sp>
      <p:sp>
        <p:nvSpPr>
          <p:cNvPr id="38" name="Rectangle 3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3" descr="Closeup photo of a part of a circuit board">
            <a:extLst>
              <a:ext uri="{FF2B5EF4-FFF2-40B4-BE49-F238E27FC236}">
                <a16:creationId xmlns:a16="http://schemas.microsoft.com/office/drawing/2014/main" id="{24F38611-182D-F08F-5ACE-FA7BA38DA681}"/>
              </a:ext>
            </a:extLst>
          </p:cNvPr>
          <p:cNvPicPr>
            <a:picLocks noChangeAspect="1"/>
          </p:cNvPicPr>
          <p:nvPr/>
        </p:nvPicPr>
        <p:blipFill rotWithShape="1">
          <a:blip r:embed="rId2"/>
          <a:srcRect l="10817" r="16092"/>
          <a:stretch/>
        </p:blipFill>
        <p:spPr>
          <a:xfrm>
            <a:off x="4654295" y="10"/>
            <a:ext cx="7537705" cy="6857990"/>
          </a:xfrm>
          <a:prstGeom prst="rect">
            <a:avLst/>
          </a:pr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3B564-9E91-27E8-737D-9C6EB010212F}"/>
              </a:ext>
            </a:extLst>
          </p:cNvPr>
          <p:cNvSpPr>
            <a:spLocks noGrp="1"/>
          </p:cNvSpPr>
          <p:nvPr>
            <p:ph type="title"/>
          </p:nvPr>
        </p:nvSpPr>
        <p:spPr/>
        <p:txBody>
          <a:bodyPr/>
          <a:lstStyle/>
          <a:p>
            <a:r>
              <a:rPr lang="en-US" dirty="0"/>
              <a:t>Hardware security</a:t>
            </a:r>
          </a:p>
        </p:txBody>
      </p:sp>
      <p:sp>
        <p:nvSpPr>
          <p:cNvPr id="3" name="TextBox 2">
            <a:extLst>
              <a:ext uri="{FF2B5EF4-FFF2-40B4-BE49-F238E27FC236}">
                <a16:creationId xmlns:a16="http://schemas.microsoft.com/office/drawing/2014/main" id="{D3DF0AB0-AEB9-617B-D0DF-7B4A440208BE}"/>
              </a:ext>
            </a:extLst>
          </p:cNvPr>
          <p:cNvSpPr txBox="1"/>
          <p:nvPr/>
        </p:nvSpPr>
        <p:spPr>
          <a:xfrm>
            <a:off x="580373" y="1968674"/>
            <a:ext cx="109895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When most people think of security regarding electronic products, they might think of internet-based risks such as hacking or online scams. However, what is usually unconsidered is the security regarding their actual physical device.</a:t>
            </a:r>
          </a:p>
        </p:txBody>
      </p:sp>
      <p:sp>
        <p:nvSpPr>
          <p:cNvPr id="4" name="TextBox 3">
            <a:extLst>
              <a:ext uri="{FF2B5EF4-FFF2-40B4-BE49-F238E27FC236}">
                <a16:creationId xmlns:a16="http://schemas.microsoft.com/office/drawing/2014/main" id="{29C33621-ED2F-1672-0972-384BB80AB194}"/>
              </a:ext>
            </a:extLst>
          </p:cNvPr>
          <p:cNvSpPr txBox="1"/>
          <p:nvPr/>
        </p:nvSpPr>
        <p:spPr>
          <a:xfrm>
            <a:off x="580373" y="2814180"/>
            <a:ext cx="109895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 common problem with electronics, especially portable ones, is theft. Malicious parties usually steal a victim's electronic device so that they may access sensitive information. In some cases, criminals can even produce counterfeit hardware to imitate well-known brands. This problem can cost a lot of money and put people's privacy at risk.</a:t>
            </a:r>
            <a:endParaRPr lang="en-US" dirty="0"/>
          </a:p>
        </p:txBody>
      </p:sp>
      <p:sp>
        <p:nvSpPr>
          <p:cNvPr id="5" name="TextBox 4">
            <a:extLst>
              <a:ext uri="{FF2B5EF4-FFF2-40B4-BE49-F238E27FC236}">
                <a16:creationId xmlns:a16="http://schemas.microsoft.com/office/drawing/2014/main" id="{1252F672-07DB-F186-A0B0-0166BF59539E}"/>
              </a:ext>
            </a:extLst>
          </p:cNvPr>
          <p:cNvSpPr txBox="1"/>
          <p:nvPr/>
        </p:nvSpPr>
        <p:spPr>
          <a:xfrm>
            <a:off x="577111" y="3927823"/>
            <a:ext cx="110208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field of Electronics tasked with preventing this issue is called Hardware Security.</a:t>
            </a:r>
          </a:p>
        </p:txBody>
      </p:sp>
      <p:sp>
        <p:nvSpPr>
          <p:cNvPr id="6" name="TextBox 1">
            <a:extLst>
              <a:ext uri="{FF2B5EF4-FFF2-40B4-BE49-F238E27FC236}">
                <a16:creationId xmlns:a16="http://schemas.microsoft.com/office/drawing/2014/main" id="{7521D1F7-29D8-99A6-80A3-D77538A31738}"/>
              </a:ext>
            </a:extLst>
          </p:cNvPr>
          <p:cNvSpPr txBox="1"/>
          <p:nvPr/>
        </p:nvSpPr>
        <p:spPr>
          <a:xfrm>
            <a:off x="580373" y="4494756"/>
            <a:ext cx="10989500" cy="147732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One helpful method of hardware security is the use of encryption. When a user stores sensitive information on a device, encryption will convert it to unreadable code without a cryptographic key to "unscramble" the data. People can use such keys also to verify that their device is an authentic product from a brand. The main challenge with encryption is producing a key that a malicious party cannot predict. With the technology available to criminals in the present day, the task can be tricky.</a:t>
            </a:r>
          </a:p>
        </p:txBody>
      </p:sp>
    </p:spTree>
    <p:extLst>
      <p:ext uri="{BB962C8B-B14F-4D97-AF65-F5344CB8AC3E}">
        <p14:creationId xmlns:p14="http://schemas.microsoft.com/office/powerpoint/2010/main" val="3368256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E152F-EE38-CF88-4B0D-84742310D0F8}"/>
              </a:ext>
            </a:extLst>
          </p:cNvPr>
          <p:cNvSpPr>
            <a:spLocks noGrp="1"/>
          </p:cNvSpPr>
          <p:nvPr>
            <p:ph type="title"/>
          </p:nvPr>
        </p:nvSpPr>
        <p:spPr/>
        <p:txBody>
          <a:bodyPr/>
          <a:lstStyle/>
          <a:p>
            <a:r>
              <a:rPr lang="en-US" dirty="0"/>
              <a:t>Physically unclonable functions</a:t>
            </a:r>
          </a:p>
        </p:txBody>
      </p:sp>
      <p:sp>
        <p:nvSpPr>
          <p:cNvPr id="5" name="TextBox 4">
            <a:extLst>
              <a:ext uri="{FF2B5EF4-FFF2-40B4-BE49-F238E27FC236}">
                <a16:creationId xmlns:a16="http://schemas.microsoft.com/office/drawing/2014/main" id="{6DD77E8C-1F49-B3A0-2D13-3A1BB4D3E17C}"/>
              </a:ext>
            </a:extLst>
          </p:cNvPr>
          <p:cNvSpPr txBox="1"/>
          <p:nvPr/>
        </p:nvSpPr>
        <p:spPr>
          <a:xfrm>
            <a:off x="580373" y="1895605"/>
            <a:ext cx="109895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 highly reliable method of producing a cryptographic key is Physically Unclonable Functions (PUFs). PUFs </a:t>
            </a:r>
            <a:r>
              <a:rPr lang="en-US" dirty="0" err="1">
                <a:ea typeface="+mn-lt"/>
                <a:cs typeface="+mn-lt"/>
              </a:rPr>
              <a:t>utilise</a:t>
            </a:r>
            <a:r>
              <a:rPr lang="en-US" dirty="0">
                <a:ea typeface="+mn-lt"/>
                <a:cs typeface="+mn-lt"/>
              </a:rPr>
              <a:t> physical imperfections in a device's manufacturing to produce a key unique to that device. For the PUF to produce a key, a user sends an input signal or "challenge"  to the device, and an output signal or "response" is received. Only trusted users would know the response signal, and that signal would be the needed key.</a:t>
            </a:r>
            <a:endParaRPr lang="en-US" dirty="0"/>
          </a:p>
        </p:txBody>
      </p:sp>
      <p:sp>
        <p:nvSpPr>
          <p:cNvPr id="7" name="TextBox 6">
            <a:extLst>
              <a:ext uri="{FF2B5EF4-FFF2-40B4-BE49-F238E27FC236}">
                <a16:creationId xmlns:a16="http://schemas.microsoft.com/office/drawing/2014/main" id="{9CCC8984-10DF-6D2A-15E4-0D5886896DBF}"/>
              </a:ext>
            </a:extLst>
          </p:cNvPr>
          <p:cNvSpPr txBox="1"/>
          <p:nvPr/>
        </p:nvSpPr>
        <p:spPr>
          <a:xfrm>
            <a:off x="580373" y="3231714"/>
            <a:ext cx="109895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Furthermore, the device must be on for PUFs to produce a signal, and any physically invasive methods of acquiring information from the hardware alter the output response to a given challenge. As a result, PUFs make devices more physically secure.</a:t>
            </a:r>
            <a:endParaRPr lang="en-US" dirty="0"/>
          </a:p>
        </p:txBody>
      </p:sp>
    </p:spTree>
    <p:extLst>
      <p:ext uri="{BB962C8B-B14F-4D97-AF65-F5344CB8AC3E}">
        <p14:creationId xmlns:p14="http://schemas.microsoft.com/office/powerpoint/2010/main" val="4193527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6F5DE-00EF-C457-6BD5-72BF76B92B3A}"/>
              </a:ext>
            </a:extLst>
          </p:cNvPr>
          <p:cNvSpPr>
            <a:spLocks noGrp="1"/>
          </p:cNvSpPr>
          <p:nvPr>
            <p:ph type="title"/>
          </p:nvPr>
        </p:nvSpPr>
        <p:spPr/>
        <p:txBody>
          <a:bodyPr/>
          <a:lstStyle/>
          <a:p>
            <a:r>
              <a:rPr lang="en-US" dirty="0"/>
              <a:t>The </a:t>
            </a:r>
            <a:r>
              <a:rPr lang="en-US" dirty="0" err="1"/>
              <a:t>bbc</a:t>
            </a:r>
            <a:r>
              <a:rPr lang="en-US" dirty="0"/>
              <a:t> </a:t>
            </a:r>
            <a:r>
              <a:rPr lang="en-US" dirty="0" err="1"/>
              <a:t>microbit</a:t>
            </a:r>
            <a:r>
              <a:rPr lang="en-US" dirty="0"/>
              <a:t> v2</a:t>
            </a:r>
          </a:p>
        </p:txBody>
      </p:sp>
      <p:sp>
        <p:nvSpPr>
          <p:cNvPr id="4" name="TextBox 3">
            <a:extLst>
              <a:ext uri="{FF2B5EF4-FFF2-40B4-BE49-F238E27FC236}">
                <a16:creationId xmlns:a16="http://schemas.microsoft.com/office/drawing/2014/main" id="{9851F250-913C-843F-F3BA-4B49409BC237}"/>
              </a:ext>
            </a:extLst>
          </p:cNvPr>
          <p:cNvSpPr txBox="1"/>
          <p:nvPr/>
        </p:nvSpPr>
        <p:spPr>
          <a:xfrm>
            <a:off x="580373" y="1979111"/>
            <a:ext cx="109895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In the practical described by this presentation, we tested the SRAM of multiple BBC </a:t>
            </a:r>
            <a:r>
              <a:rPr lang="en-US" dirty="0" err="1">
                <a:ea typeface="+mn-lt"/>
                <a:cs typeface="+mn-lt"/>
              </a:rPr>
              <a:t>Microbit</a:t>
            </a:r>
            <a:r>
              <a:rPr lang="en-US" dirty="0">
                <a:ea typeface="+mn-lt"/>
                <a:cs typeface="+mn-lt"/>
              </a:rPr>
              <a:t> V2s for viability as a PUF. If a V2 </a:t>
            </a:r>
            <a:r>
              <a:rPr lang="en-US" dirty="0" err="1">
                <a:ea typeface="+mn-lt"/>
                <a:cs typeface="+mn-lt"/>
              </a:rPr>
              <a:t>Microbit</a:t>
            </a:r>
            <a:r>
              <a:rPr lang="en-US" dirty="0">
                <a:ea typeface="+mn-lt"/>
                <a:cs typeface="+mn-lt"/>
              </a:rPr>
              <a:t> is to be considered viable for use as a PUF, it must produce a repeatable response for a given input unique to other </a:t>
            </a:r>
            <a:r>
              <a:rPr lang="en-US" dirty="0" err="1">
                <a:ea typeface="+mn-lt"/>
                <a:cs typeface="+mn-lt"/>
              </a:rPr>
              <a:t>microbits</a:t>
            </a:r>
            <a:r>
              <a:rPr lang="en-US" dirty="0">
                <a:ea typeface="+mn-lt"/>
                <a:cs typeface="+mn-lt"/>
              </a:rPr>
              <a:t> of the same specification.</a:t>
            </a:r>
          </a:p>
        </p:txBody>
      </p:sp>
      <p:sp>
        <p:nvSpPr>
          <p:cNvPr id="5" name="TextBox 4">
            <a:extLst>
              <a:ext uri="{FF2B5EF4-FFF2-40B4-BE49-F238E27FC236}">
                <a16:creationId xmlns:a16="http://schemas.microsoft.com/office/drawing/2014/main" id="{F1B0984B-D109-5D3F-7EE5-869F6E392F7E}"/>
              </a:ext>
            </a:extLst>
          </p:cNvPr>
          <p:cNvSpPr txBox="1"/>
          <p:nvPr/>
        </p:nvSpPr>
        <p:spPr>
          <a:xfrm>
            <a:off x="1572016" y="4202482"/>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Insert </a:t>
            </a:r>
            <a:r>
              <a:rPr lang="en-US" dirty="0" err="1"/>
              <a:t>microbit</a:t>
            </a:r>
            <a:r>
              <a:rPr lang="en-US" dirty="0"/>
              <a:t> images</a:t>
            </a:r>
          </a:p>
          <a:p>
            <a:r>
              <a:rPr lang="en-US" dirty="0"/>
              <a:t>here</a:t>
            </a:r>
          </a:p>
        </p:txBody>
      </p:sp>
      <p:sp>
        <p:nvSpPr>
          <p:cNvPr id="6" name="TextBox 5">
            <a:extLst>
              <a:ext uri="{FF2B5EF4-FFF2-40B4-BE49-F238E27FC236}">
                <a16:creationId xmlns:a16="http://schemas.microsoft.com/office/drawing/2014/main" id="{DE21996B-D16A-9001-81BE-5AEAD4486C67}"/>
              </a:ext>
            </a:extLst>
          </p:cNvPr>
          <p:cNvSpPr txBox="1"/>
          <p:nvPr/>
        </p:nvSpPr>
        <p:spPr>
          <a:xfrm>
            <a:off x="6832948" y="420248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Insert </a:t>
            </a:r>
            <a:r>
              <a:rPr lang="en-US" dirty="0" err="1"/>
              <a:t>Microbit</a:t>
            </a:r>
            <a:r>
              <a:rPr lang="en-US" dirty="0"/>
              <a:t> spec here</a:t>
            </a:r>
          </a:p>
        </p:txBody>
      </p:sp>
    </p:spTree>
    <p:extLst>
      <p:ext uri="{BB962C8B-B14F-4D97-AF65-F5344CB8AC3E}">
        <p14:creationId xmlns:p14="http://schemas.microsoft.com/office/powerpoint/2010/main" val="558807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497D5-0257-FE69-A1CD-EE628DBA6810}"/>
              </a:ext>
            </a:extLst>
          </p:cNvPr>
          <p:cNvSpPr>
            <a:spLocks noGrp="1"/>
          </p:cNvSpPr>
          <p:nvPr>
            <p:ph type="title"/>
          </p:nvPr>
        </p:nvSpPr>
        <p:spPr/>
        <p:txBody>
          <a:bodyPr/>
          <a:lstStyle/>
          <a:p>
            <a:r>
              <a:rPr lang="en-US" dirty="0"/>
              <a:t>The hamming distance method</a:t>
            </a:r>
          </a:p>
        </p:txBody>
      </p:sp>
      <p:sp>
        <p:nvSpPr>
          <p:cNvPr id="4" name="TextBox 3">
            <a:extLst>
              <a:ext uri="{FF2B5EF4-FFF2-40B4-BE49-F238E27FC236}">
                <a16:creationId xmlns:a16="http://schemas.microsoft.com/office/drawing/2014/main" id="{E74374B9-20C6-1858-33B0-58258F6886D5}"/>
              </a:ext>
            </a:extLst>
          </p:cNvPr>
          <p:cNvSpPr txBox="1"/>
          <p:nvPr/>
        </p:nvSpPr>
        <p:spPr>
          <a:xfrm>
            <a:off x="4724400" y="3200400"/>
            <a:ext cx="274319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Note to self (Eef): </a:t>
            </a:r>
            <a:r>
              <a:rPr lang="en-US" dirty="0" err="1"/>
              <a:t>cont</a:t>
            </a:r>
            <a:r>
              <a:rPr lang="en-US" dirty="0"/>
              <a:t> </a:t>
            </a:r>
            <a:r>
              <a:rPr lang="en-US"/>
              <a:t>writing here</a:t>
            </a:r>
            <a:endParaRPr lang="en-US" dirty="0"/>
          </a:p>
          <a:p>
            <a:endParaRPr lang="en-US" dirty="0"/>
          </a:p>
        </p:txBody>
      </p:sp>
    </p:spTree>
    <p:extLst>
      <p:ext uri="{BB962C8B-B14F-4D97-AF65-F5344CB8AC3E}">
        <p14:creationId xmlns:p14="http://schemas.microsoft.com/office/powerpoint/2010/main" val="116456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3739C-BDFD-A5FD-E2F8-B69AC0444CDC}"/>
              </a:ext>
            </a:extLst>
          </p:cNvPr>
          <p:cNvSpPr>
            <a:spLocks noGrp="1"/>
          </p:cNvSpPr>
          <p:nvPr>
            <p:ph type="title"/>
          </p:nvPr>
        </p:nvSpPr>
        <p:spPr/>
        <p:txBody>
          <a:bodyPr/>
          <a:lstStyle/>
          <a:p>
            <a:r>
              <a:rPr lang="en-US" dirty="0"/>
              <a:t>Acquiring data from the SRAM</a:t>
            </a:r>
          </a:p>
        </p:txBody>
      </p:sp>
    </p:spTree>
    <p:extLst>
      <p:ext uri="{BB962C8B-B14F-4D97-AF65-F5344CB8AC3E}">
        <p14:creationId xmlns:p14="http://schemas.microsoft.com/office/powerpoint/2010/main" val="596182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CB7CB-6AAF-E5D1-015E-0CBB4AF6A6B9}"/>
              </a:ext>
            </a:extLst>
          </p:cNvPr>
          <p:cNvSpPr>
            <a:spLocks noGrp="1"/>
          </p:cNvSpPr>
          <p:nvPr>
            <p:ph type="title"/>
          </p:nvPr>
        </p:nvSpPr>
        <p:spPr/>
        <p:txBody>
          <a:bodyPr/>
          <a:lstStyle/>
          <a:p>
            <a:r>
              <a:rPr lang="en-US" dirty="0"/>
              <a:t>Analysis of Data</a:t>
            </a:r>
          </a:p>
        </p:txBody>
      </p:sp>
    </p:spTree>
    <p:extLst>
      <p:ext uri="{BB962C8B-B14F-4D97-AF65-F5344CB8AC3E}">
        <p14:creationId xmlns:p14="http://schemas.microsoft.com/office/powerpoint/2010/main" val="1337341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F50F-6B69-E516-C824-75EA52499AC4}"/>
              </a:ext>
            </a:extLst>
          </p:cNvPr>
          <p:cNvSpPr>
            <a:spLocks noGrp="1"/>
          </p:cNvSpPr>
          <p:nvPr>
            <p:ph type="title"/>
          </p:nvPr>
        </p:nvSpPr>
        <p:spPr/>
        <p:txBody>
          <a:bodyPr/>
          <a:lstStyle/>
          <a:p>
            <a:r>
              <a:rPr lang="en-US" dirty="0"/>
              <a:t>Results</a:t>
            </a:r>
          </a:p>
        </p:txBody>
      </p:sp>
    </p:spTree>
    <p:extLst>
      <p:ext uri="{BB962C8B-B14F-4D97-AF65-F5344CB8AC3E}">
        <p14:creationId xmlns:p14="http://schemas.microsoft.com/office/powerpoint/2010/main" val="4072092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0183A-8F52-5746-5D16-1053EEC6DA1C}"/>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2525438925"/>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DividendVTI</vt:lpstr>
      <vt:lpstr>Physically Unclonable Functions</vt:lpstr>
      <vt:lpstr>Hardware security</vt:lpstr>
      <vt:lpstr>Physically unclonable functions</vt:lpstr>
      <vt:lpstr>The bbc microbit v2</vt:lpstr>
      <vt:lpstr>The hamming distance method</vt:lpstr>
      <vt:lpstr>Acquiring data from the SRAM</vt:lpstr>
      <vt:lpstr>Analysis of Data</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170</cp:revision>
  <dcterms:created xsi:type="dcterms:W3CDTF">2022-06-19T10:14:23Z</dcterms:created>
  <dcterms:modified xsi:type="dcterms:W3CDTF">2022-06-20T13:16:18Z</dcterms:modified>
</cp:coreProperties>
</file>