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7091F-4BE0-D54F-999F-8E857B05A524}" v="20" dt="2022-06-20T23:28:19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>
        <p:scale>
          <a:sx n="96" d="100"/>
          <a:sy n="96" d="100"/>
        </p:scale>
        <p:origin x="-1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RNE, WILL J. (Student)" userId="ce63f50f-2102-4912-b070-e21caf67f287" providerId="ADAL" clId="{3DF7091F-4BE0-D54F-999F-8E857B05A524}"/>
    <pc:docChg chg="undo custSel addSld modSld">
      <pc:chgData name="BOURNE, WILL J. (Student)" userId="ce63f50f-2102-4912-b070-e21caf67f287" providerId="ADAL" clId="{3DF7091F-4BE0-D54F-999F-8E857B05A524}" dt="2022-06-20T23:28:55.564" v="248" actId="1037"/>
      <pc:docMkLst>
        <pc:docMk/>
      </pc:docMkLst>
      <pc:sldChg chg="addSp modSp mod">
        <pc:chgData name="BOURNE, WILL J. (Student)" userId="ce63f50f-2102-4912-b070-e21caf67f287" providerId="ADAL" clId="{3DF7091F-4BE0-D54F-999F-8E857B05A524}" dt="2022-06-20T23:28:55.564" v="248" actId="1037"/>
        <pc:sldMkLst>
          <pc:docMk/>
          <pc:sldMk cId="2874400982" sldId="256"/>
        </pc:sldMkLst>
        <pc:spChg chg="add mod">
          <ac:chgData name="BOURNE, WILL J. (Student)" userId="ce63f50f-2102-4912-b070-e21caf67f287" providerId="ADAL" clId="{3DF7091F-4BE0-D54F-999F-8E857B05A524}" dt="2022-06-20T23:28:55.564" v="248" actId="1037"/>
          <ac:spMkLst>
            <pc:docMk/>
            <pc:sldMk cId="2874400982" sldId="256"/>
            <ac:spMk id="2" creationId="{02DB502E-E42C-DD0C-6EF6-5F5CE6CE7320}"/>
          </ac:spMkLst>
        </pc:spChg>
        <pc:spChg chg="add mod">
          <ac:chgData name="BOURNE, WILL J. (Student)" userId="ce63f50f-2102-4912-b070-e21caf67f287" providerId="ADAL" clId="{3DF7091F-4BE0-D54F-999F-8E857B05A524}" dt="2022-06-20T23:22:24.859" v="149" actId="2085"/>
          <ac:spMkLst>
            <pc:docMk/>
            <pc:sldMk cId="2874400982" sldId="256"/>
            <ac:spMk id="4" creationId="{FBAF28F9-F4AA-F315-F60C-9FB6C8EBE18B}"/>
          </ac:spMkLst>
        </pc:spChg>
        <pc:spChg chg="add mod">
          <ac:chgData name="BOURNE, WILL J. (Student)" userId="ce63f50f-2102-4912-b070-e21caf67f287" providerId="ADAL" clId="{3DF7091F-4BE0-D54F-999F-8E857B05A524}" dt="2022-06-20T23:22:54.882" v="153" actId="208"/>
          <ac:spMkLst>
            <pc:docMk/>
            <pc:sldMk cId="2874400982" sldId="256"/>
            <ac:spMk id="5" creationId="{5229ACE2-95B2-2495-F907-6D9247445F84}"/>
          </ac:spMkLst>
        </pc:spChg>
        <pc:spChg chg="add mod">
          <ac:chgData name="BOURNE, WILL J. (Student)" userId="ce63f50f-2102-4912-b070-e21caf67f287" providerId="ADAL" clId="{3DF7091F-4BE0-D54F-999F-8E857B05A524}" dt="2022-06-20T23:27:52.166" v="231" actId="1076"/>
          <ac:spMkLst>
            <pc:docMk/>
            <pc:sldMk cId="2874400982" sldId="256"/>
            <ac:spMk id="13" creationId="{388E3BA7-4F32-A2C9-3A65-79CC2A9F092B}"/>
          </ac:spMkLst>
        </pc:spChg>
        <pc:spChg chg="add mod">
          <ac:chgData name="BOURNE, WILL J. (Student)" userId="ce63f50f-2102-4912-b070-e21caf67f287" providerId="ADAL" clId="{3DF7091F-4BE0-D54F-999F-8E857B05A524}" dt="2022-06-20T23:28:50.480" v="239" actId="1076"/>
          <ac:spMkLst>
            <pc:docMk/>
            <pc:sldMk cId="2874400982" sldId="256"/>
            <ac:spMk id="14" creationId="{2F80E93F-A6EB-6B98-DF61-F480165281F9}"/>
          </ac:spMkLst>
        </pc:spChg>
        <pc:spChg chg="add mod">
          <ac:chgData name="BOURNE, WILL J. (Student)" userId="ce63f50f-2102-4912-b070-e21caf67f287" providerId="ADAL" clId="{3DF7091F-4BE0-D54F-999F-8E857B05A524}" dt="2022-06-20T23:21:48.962" v="141" actId="1076"/>
          <ac:spMkLst>
            <pc:docMk/>
            <pc:sldMk cId="2874400982" sldId="256"/>
            <ac:spMk id="15" creationId="{352F8559-E302-BE13-E2CE-5855ABEAEF29}"/>
          </ac:spMkLst>
        </pc:spChg>
        <pc:grpChg chg="add mod">
          <ac:chgData name="BOURNE, WILL J. (Student)" userId="ce63f50f-2102-4912-b070-e21caf67f287" providerId="ADAL" clId="{3DF7091F-4BE0-D54F-999F-8E857B05A524}" dt="2022-06-20T23:27:13.155" v="221"/>
          <ac:grpSpMkLst>
            <pc:docMk/>
            <pc:sldMk cId="2874400982" sldId="256"/>
            <ac:grpSpMk id="3" creationId="{BCCEEB3F-F15A-8839-E6AE-BF5BBE437F07}"/>
          </ac:grpSpMkLst>
        </pc:grpChg>
        <pc:grpChg chg="mod">
          <ac:chgData name="BOURNE, WILL J. (Student)" userId="ce63f50f-2102-4912-b070-e21caf67f287" providerId="ADAL" clId="{3DF7091F-4BE0-D54F-999F-8E857B05A524}" dt="2022-06-20T23:27:13.155" v="221"/>
          <ac:grpSpMkLst>
            <pc:docMk/>
            <pc:sldMk cId="2874400982" sldId="256"/>
            <ac:grpSpMk id="12" creationId="{E157D707-55DE-385D-9BE6-D44C59EB0F1A}"/>
          </ac:grpSpMkLst>
        </pc:grpChg>
        <pc:picChg chg="mod modCrop">
          <ac:chgData name="BOURNE, WILL J. (Student)" userId="ce63f50f-2102-4912-b070-e21caf67f287" providerId="ADAL" clId="{3DF7091F-4BE0-D54F-999F-8E857B05A524}" dt="2022-06-20T23:27:13.155" v="221"/>
          <ac:picMkLst>
            <pc:docMk/>
            <pc:sldMk cId="2874400982" sldId="256"/>
            <ac:picMk id="7" creationId="{8BAC3C08-1C62-8A87-9162-1EC4A94C6E5A}"/>
          </ac:picMkLst>
        </pc:picChg>
        <pc:picChg chg="mod">
          <ac:chgData name="BOURNE, WILL J. (Student)" userId="ce63f50f-2102-4912-b070-e21caf67f287" providerId="ADAL" clId="{3DF7091F-4BE0-D54F-999F-8E857B05A524}" dt="2022-06-20T23:27:13.155" v="221"/>
          <ac:picMkLst>
            <pc:docMk/>
            <pc:sldMk cId="2874400982" sldId="256"/>
            <ac:picMk id="8" creationId="{D5F86F26-DE83-5BFB-65BC-58D0CCF3861D}"/>
          </ac:picMkLst>
        </pc:picChg>
        <pc:picChg chg="mod">
          <ac:chgData name="BOURNE, WILL J. (Student)" userId="ce63f50f-2102-4912-b070-e21caf67f287" providerId="ADAL" clId="{3DF7091F-4BE0-D54F-999F-8E857B05A524}" dt="2022-06-20T23:27:13.155" v="221"/>
          <ac:picMkLst>
            <pc:docMk/>
            <pc:sldMk cId="2874400982" sldId="256"/>
            <ac:picMk id="9" creationId="{CC8A15F9-592C-7378-489B-2A18F0124346}"/>
          </ac:picMkLst>
        </pc:picChg>
        <pc:picChg chg="mod">
          <ac:chgData name="BOURNE, WILL J. (Student)" userId="ce63f50f-2102-4912-b070-e21caf67f287" providerId="ADAL" clId="{3DF7091F-4BE0-D54F-999F-8E857B05A524}" dt="2022-06-20T23:27:13.155" v="221"/>
          <ac:picMkLst>
            <pc:docMk/>
            <pc:sldMk cId="2874400982" sldId="256"/>
            <ac:picMk id="10" creationId="{F0F3879D-EA4D-15BB-6859-0919B3F39941}"/>
          </ac:picMkLst>
        </pc:picChg>
        <pc:picChg chg="mod">
          <ac:chgData name="BOURNE, WILL J. (Student)" userId="ce63f50f-2102-4912-b070-e21caf67f287" providerId="ADAL" clId="{3DF7091F-4BE0-D54F-999F-8E857B05A524}" dt="2022-06-20T23:27:13.155" v="221"/>
          <ac:picMkLst>
            <pc:docMk/>
            <pc:sldMk cId="2874400982" sldId="256"/>
            <ac:picMk id="11" creationId="{A8FDCBA9-9F47-7281-4A2E-B73218E59E43}"/>
          </ac:picMkLst>
        </pc:picChg>
      </pc:sldChg>
      <pc:sldChg chg="addSp delSp modSp new mod">
        <pc:chgData name="BOURNE, WILL J. (Student)" userId="ce63f50f-2102-4912-b070-e21caf67f287" providerId="ADAL" clId="{3DF7091F-4BE0-D54F-999F-8E857B05A524}" dt="2022-06-20T23:26:49.773" v="219" actId="1076"/>
        <pc:sldMkLst>
          <pc:docMk/>
          <pc:sldMk cId="2063335211" sldId="257"/>
        </pc:sldMkLst>
        <pc:spChg chg="del">
          <ac:chgData name="BOURNE, WILL J. (Student)" userId="ce63f50f-2102-4912-b070-e21caf67f287" providerId="ADAL" clId="{3DF7091F-4BE0-D54F-999F-8E857B05A524}" dt="2022-06-20T23:25:32.143" v="155" actId="478"/>
          <ac:spMkLst>
            <pc:docMk/>
            <pc:sldMk cId="2063335211" sldId="257"/>
            <ac:spMk id="2" creationId="{F11F9268-8810-891A-DCF2-6935929F554A}"/>
          </ac:spMkLst>
        </pc:spChg>
        <pc:spChg chg="del">
          <ac:chgData name="BOURNE, WILL J. (Student)" userId="ce63f50f-2102-4912-b070-e21caf67f287" providerId="ADAL" clId="{3DF7091F-4BE0-D54F-999F-8E857B05A524}" dt="2022-06-20T23:25:32.143" v="155" actId="478"/>
          <ac:spMkLst>
            <pc:docMk/>
            <pc:sldMk cId="2063335211" sldId="257"/>
            <ac:spMk id="3" creationId="{F04AE23E-BCF5-F599-D4F3-B2B0D4635389}"/>
          </ac:spMkLst>
        </pc:spChg>
        <pc:spChg chg="add mod">
          <ac:chgData name="BOURNE, WILL J. (Student)" userId="ce63f50f-2102-4912-b070-e21caf67f287" providerId="ADAL" clId="{3DF7091F-4BE0-D54F-999F-8E857B05A524}" dt="2022-06-20T23:26:49.773" v="219" actId="1076"/>
          <ac:spMkLst>
            <pc:docMk/>
            <pc:sldMk cId="2063335211" sldId="257"/>
            <ac:spMk id="6" creationId="{76B21CF3-AB2D-FB8D-E195-D3C12A4311BB}"/>
          </ac:spMkLst>
        </pc:spChg>
        <pc:picChg chg="add mod">
          <ac:chgData name="BOURNE, WILL J. (Student)" userId="ce63f50f-2102-4912-b070-e21caf67f287" providerId="ADAL" clId="{3DF7091F-4BE0-D54F-999F-8E857B05A524}" dt="2022-06-20T23:25:34.849" v="159" actId="1076"/>
          <ac:picMkLst>
            <pc:docMk/>
            <pc:sldMk cId="2063335211" sldId="257"/>
            <ac:picMk id="5" creationId="{9F637A3E-BD51-8F62-99C6-642CF19733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6FB-6EAE-1FAB-E08A-2E00B3CB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C975D-39B1-DF27-A034-A967A21AD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36B1-8E79-585B-B59A-C402C6F3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770B-E40F-76D5-52F5-D93873F3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89F5-42E4-0B50-1C2E-70EF75AB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3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2733-19C4-E4D9-C38E-0CB12C92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C3B8-0E17-11D0-23AF-8B3957786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CDEC-EAD6-50AA-05EC-C78DB789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8545-F22B-2679-1F46-D0AF9231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493D-6324-9EE1-2370-E254A791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175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6B475-338F-85D1-7B97-BD085AC4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14B55-E401-422C-D791-F4565869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D058-6C5F-51F7-4272-37E4D5B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CCA3-E8F7-317C-70B1-2F3BD361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E0AE-3509-0046-E721-0D3EDE19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7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959C-B76B-F8B3-8FD7-996E66E0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C3EA-B166-31E6-567F-0544DCE5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7D06-6FC9-7886-FEB8-ECBFC5D8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A8F9-2A83-802C-A3B1-5538C358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6CA5-7064-EB8A-F110-2C2D5C1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857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F3E6-1689-8326-4679-F3BC927A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2A11-BAA0-1373-162B-E8818A61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9FEB-1504-FB2F-AF0D-14B2BAD7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6541-2E8D-A343-CEC4-043338EC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745A-BE8F-70D7-295C-5B597AF6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4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026-4B34-745A-E23B-46385AFD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30EC-BCA8-4206-BDBE-8128696A2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B03C-6DC6-484C-8F42-ED057A1F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5EFF2-18D7-6FCD-4679-0153023E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0131C-E850-3650-B448-285275D9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EBEF-F56E-5357-C593-10EBE807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56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8C2A-7EAA-E41B-8A2F-03D97182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2FF49-00A0-1B11-5BE0-F51C3E39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CE100-D7B8-82F9-917C-F868045F3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A0443-A175-0E6E-1E11-B55A8C41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77681-DDF0-EEA1-2E12-9FB953459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B125C-7E3F-9849-2EC8-C0263AC0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9A2B0-19F9-980F-4B7F-DC7D31BC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CD278-7E4F-1FC8-F3F5-377C3B3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03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5BED-783E-A68C-3F76-9F5E7561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93B45-5FE8-A8A1-64AD-614CD239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316ED-EFC7-C795-3D8D-9C1901D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E2A8-74F2-7FB2-E5B6-65344F4B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480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FE1A9-1204-2E66-DD56-0441FA3F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42946-1C75-3390-5CEB-D0EB4DC6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42C1-8738-AC62-7CBB-1580C936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9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0308-7CA2-0479-51F9-250050DB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4932-A3A5-6C2E-DB6F-5DC6FF00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60CCB-9A1A-E194-836F-B29773DA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D44C-8685-AA91-E5F7-FF9E548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9B44-775C-46F0-DE2B-9EFC4B51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13AB-315C-7882-C022-5B34302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22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D210-79CC-0E54-A990-8FD4E9DF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0F2AE-097A-0669-134D-17953002F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6EE1B-F48F-A5D4-9E87-41E315870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37DE-E76D-7A64-01E7-738B948E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3ABAC-3E44-A0AB-A98B-F9DCBC8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44AA-773C-3953-1848-F97DC07E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753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838D1-2D20-8A93-EAA1-CC11E163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D57F0-A9A3-E4B4-C1AC-984B4FA8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87F5-57ED-FA25-1374-53A577F5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4CB1-683A-4143-95CA-00A3AAA7BC29}" type="datetimeFigureOut">
              <a:rPr lang="en-NL" smtClean="0"/>
              <a:t>21/06/2022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986-4DF5-AB68-BE5D-B05B438EF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A2BA-5675-8196-9237-0E6F0418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25C4-2329-E443-9179-AB52EA5BF0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30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CEEB3F-F15A-8839-E6AE-BF5BBE437F07}"/>
              </a:ext>
            </a:extLst>
          </p:cNvPr>
          <p:cNvGrpSpPr/>
          <p:nvPr/>
        </p:nvGrpSpPr>
        <p:grpSpPr>
          <a:xfrm>
            <a:off x="387906" y="1158560"/>
            <a:ext cx="7308160" cy="5609968"/>
            <a:chOff x="387906" y="1158560"/>
            <a:chExt cx="7308160" cy="56099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57D707-55DE-385D-9BE6-D44C59EB0F1A}"/>
                </a:ext>
              </a:extLst>
            </p:cNvPr>
            <p:cNvGrpSpPr/>
            <p:nvPr/>
          </p:nvGrpSpPr>
          <p:grpSpPr>
            <a:xfrm>
              <a:off x="697706" y="1158560"/>
              <a:ext cx="6540358" cy="5366221"/>
              <a:chOff x="697706" y="1158560"/>
              <a:chExt cx="6540358" cy="5366221"/>
            </a:xfrm>
          </p:grpSpPr>
          <p:pic>
            <p:nvPicPr>
              <p:cNvPr id="7" name="Picture 6" descr="Chart&#10;&#10;Description automatically generated">
                <a:extLst>
                  <a:ext uri="{FF2B5EF4-FFF2-40B4-BE49-F238E27FC236}">
                    <a16:creationId xmlns:a16="http://schemas.microsoft.com/office/drawing/2014/main" id="{8BAC3C08-1C62-8A87-9162-1EC4A94C6E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29" r="14345" b="4472"/>
              <a:stretch/>
            </p:blipFill>
            <p:spPr>
              <a:xfrm>
                <a:off x="757238" y="1817812"/>
                <a:ext cx="5062114" cy="4522303"/>
              </a:xfrm>
              <a:prstGeom prst="rect">
                <a:avLst/>
              </a:prstGeom>
            </p:spPr>
          </p:pic>
          <p:pic>
            <p:nvPicPr>
              <p:cNvPr id="8" name="Picture 7" descr="Chart&#10;&#10;Description automatically generated">
                <a:extLst>
                  <a:ext uri="{FF2B5EF4-FFF2-40B4-BE49-F238E27FC236}">
                    <a16:creationId xmlns:a16="http://schemas.microsoft.com/office/drawing/2014/main" id="{D5F86F26-DE83-5BFB-65BC-58D0CCF386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5909"/>
              <a:stretch/>
            </p:blipFill>
            <p:spPr>
              <a:xfrm>
                <a:off x="6372650" y="1790769"/>
                <a:ext cx="865414" cy="473401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C8A15F9-592C-7378-489B-2A18F01243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040" t="19861" r="16190" b="7467"/>
              <a:stretch/>
            </p:blipFill>
            <p:spPr>
              <a:xfrm>
                <a:off x="1467058" y="2110153"/>
                <a:ext cx="4149971" cy="393895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0F3879D-EA4D-15BB-6859-0919B3F399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7339" t="15842" b="7407"/>
              <a:stretch/>
            </p:blipFill>
            <p:spPr>
              <a:xfrm>
                <a:off x="5738968" y="1889089"/>
                <a:ext cx="742441" cy="416001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8FDCBA9-9F47-7281-4A2E-B73218E59E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b="87202"/>
              <a:stretch/>
            </p:blipFill>
            <p:spPr>
              <a:xfrm>
                <a:off x="697706" y="1158560"/>
                <a:ext cx="5864087" cy="69360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2DB502E-E42C-DD0C-6EF6-5F5CE6CE7320}"/>
                    </a:ext>
                  </a:extLst>
                </p:cNvPr>
                <p:cNvSpPr txBox="1"/>
                <p:nvPr/>
              </p:nvSpPr>
              <p:spPr>
                <a:xfrm rot="16200000">
                  <a:off x="5573767" y="3798065"/>
                  <a:ext cx="387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latin typeface="+mj-lt"/>
                      <a:cs typeface="Al Bayan Plain" pitchFamily="2" charset="-78"/>
                    </a:rPr>
                    <a:t>Chip Usefulness,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𝑈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)</m:t>
                      </m:r>
                    </m:oMath>
                  </a14:m>
                  <a:endParaRPr lang="en-NL" dirty="0">
                    <a:latin typeface="+mj-lt"/>
                    <a:cs typeface="Al Bayan Plain" pitchFamily="2" charset="-78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2DB502E-E42C-DD0C-6EF6-5F5CE6CE7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73767" y="3798065"/>
                  <a:ext cx="387526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2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E3BA7-4F32-A2C9-3A65-79CC2A9F092B}"/>
                    </a:ext>
                  </a:extLst>
                </p:cNvPr>
                <p:cNvSpPr txBox="1"/>
                <p:nvPr/>
              </p:nvSpPr>
              <p:spPr>
                <a:xfrm>
                  <a:off x="632921" y="6399196"/>
                  <a:ext cx="5993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latin typeface="+mj-lt"/>
                      <a:cs typeface="Al Bayan Plain" pitchFamily="2" charset="-78"/>
                    </a:rPr>
                    <a:t>mean intra-chip bit bias,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𝐵</m:t>
                      </m:r>
                      <m:r>
                        <a:rPr lang="en-GB" i="1" baseline="-25000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𝑖𝑛𝑡𝑟𝑎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)</m:t>
                      </m:r>
                    </m:oMath>
                  </a14:m>
                  <a:endParaRPr lang="en-NL" dirty="0">
                    <a:latin typeface="+mj-lt"/>
                    <a:cs typeface="Al Bayan Plain" pitchFamily="2" charset="-78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8E3BA7-4F32-A2C9-3A65-79CC2A9F0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21" y="6399196"/>
                  <a:ext cx="599365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345" b="-27586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F80E93F-A6EB-6B98-DF61-F480165281F9}"/>
                    </a:ext>
                  </a:extLst>
                </p:cNvPr>
                <p:cNvSpPr txBox="1"/>
                <p:nvPr/>
              </p:nvSpPr>
              <p:spPr>
                <a:xfrm rot="16200000">
                  <a:off x="-1495430" y="3796440"/>
                  <a:ext cx="41360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latin typeface="+mj-lt"/>
                      <a:cs typeface="Al Bayan Plain" pitchFamily="2" charset="-78"/>
                    </a:rPr>
                    <a:t>inter-chip bit bias, </a:t>
                  </a:r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𝐵</m:t>
                      </m:r>
                      <m:r>
                        <a:rPr lang="en-GB" i="1" baseline="-25000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𝑖𝑛𝑡𝑒𝑟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Al Bayan Plain" pitchFamily="2" charset="-78"/>
                        </a:rPr>
                        <m:t>)</m:t>
                      </m:r>
                    </m:oMath>
                  </a14:m>
                  <a:endParaRPr lang="en-NL" dirty="0">
                    <a:latin typeface="+mj-lt"/>
                    <a:cs typeface="Al Bayan Plain" pitchFamily="2" charset="-78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F80E93F-A6EB-6B98-DF61-F4801652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495430" y="3796440"/>
                  <a:ext cx="413600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667" r="-26667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2F8559-E302-BE13-E2CE-5855ABEAEF29}"/>
              </a:ext>
            </a:extLst>
          </p:cNvPr>
          <p:cNvSpPr txBox="1"/>
          <p:nvPr/>
        </p:nvSpPr>
        <p:spPr>
          <a:xfrm>
            <a:off x="1554952" y="2095908"/>
            <a:ext cx="173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  <a:cs typeface="Al Bayan Plain" pitchFamily="2" charset="-78"/>
              </a:rPr>
              <a:t>kde</a:t>
            </a:r>
            <a:endParaRPr lang="en-NL" sz="1600" dirty="0">
              <a:latin typeface="+mj-lt"/>
              <a:cs typeface="Al Bayan Plain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F28F9-F4AA-F315-F60C-9FB6C8EBE18B}"/>
              </a:ext>
            </a:extLst>
          </p:cNvPr>
          <p:cNvSpPr/>
          <p:nvPr/>
        </p:nvSpPr>
        <p:spPr>
          <a:xfrm>
            <a:off x="1428374" y="2191285"/>
            <a:ext cx="148863" cy="14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9ACE2-95B2-2495-F907-6D9247445F84}"/>
              </a:ext>
            </a:extLst>
          </p:cNvPr>
          <p:cNvSpPr/>
          <p:nvPr/>
        </p:nvSpPr>
        <p:spPr>
          <a:xfrm>
            <a:off x="1358900" y="2110153"/>
            <a:ext cx="717550" cy="32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44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F637A3E-BD51-8F62-99C6-642CF197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61" y="1612900"/>
            <a:ext cx="4597400" cy="363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21CF3-AB2D-FB8D-E195-D3C12A4311BB}"/>
                  </a:ext>
                </a:extLst>
              </p:cNvPr>
              <p:cNvSpPr txBox="1"/>
              <p:nvPr/>
            </p:nvSpPr>
            <p:spPr>
              <a:xfrm rot="16200000">
                <a:off x="5114654" y="3259722"/>
                <a:ext cx="27639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+mj-lt"/>
                    <a:cs typeface="Al Bayan Plain" pitchFamily="2" charset="-78"/>
                  </a:rPr>
                  <a:t>Expected bit value,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Al Bayan Plain" pitchFamily="2" charset="-78"/>
                      </a:rPr>
                      <m:t>𝐸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Al Bayan Plain" pitchFamily="2" charset="-78"/>
                      </a:rPr>
                      <m:t>(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Al Bayan Plain" pitchFamily="2" charset="-78"/>
                      </a:rPr>
                      <m:t>𝑥</m:t>
                    </m:r>
                    <m:r>
                      <a:rPr lang="en-GB" sz="1600" i="1" dirty="0">
                        <a:latin typeface="Cambria Math" panose="02040503050406030204" pitchFamily="18" charset="0"/>
                        <a:cs typeface="Al Bayan Plain" pitchFamily="2" charset="-78"/>
                      </a:rPr>
                      <m:t>)</m:t>
                    </m:r>
                  </m:oMath>
                </a14:m>
                <a:endParaRPr lang="en-NL" sz="1600" dirty="0">
                  <a:latin typeface="+mj-lt"/>
                  <a:cs typeface="Al Bayan Plain" pitchFamily="2" charset="-78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21CF3-AB2D-FB8D-E195-D3C12A43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14654" y="3259722"/>
                <a:ext cx="2763971" cy="338554"/>
              </a:xfrm>
              <a:prstGeom prst="rect">
                <a:avLst/>
              </a:prstGeom>
              <a:blipFill>
                <a:blip r:embed="rId3"/>
                <a:stretch>
                  <a:fillRect l="-7407" r="-222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3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WILL J. (Student)</dc:creator>
  <cp:lastModifiedBy>BOURNE, WILL J. (Student)</cp:lastModifiedBy>
  <cp:revision>1</cp:revision>
  <dcterms:created xsi:type="dcterms:W3CDTF">2022-06-20T19:22:14Z</dcterms:created>
  <dcterms:modified xsi:type="dcterms:W3CDTF">2022-06-20T23:29:00Z</dcterms:modified>
</cp:coreProperties>
</file>