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96" y="-7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9F51-ABCB-4C1C-8840-7BF01540A09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8A7C-5AFF-4FDA-A16C-F38F0237CB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9F51-ABCB-4C1C-8840-7BF01540A09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8A7C-5AFF-4FDA-A16C-F38F0237CB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9F51-ABCB-4C1C-8840-7BF01540A09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8A7C-5AFF-4FDA-A16C-F38F0237CB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9F51-ABCB-4C1C-8840-7BF01540A09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8A7C-5AFF-4FDA-A16C-F38F0237CB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9F51-ABCB-4C1C-8840-7BF01540A09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8A7C-5AFF-4FDA-A16C-F38F0237CB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9F51-ABCB-4C1C-8840-7BF01540A09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8A7C-5AFF-4FDA-A16C-F38F0237CBF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9F51-ABCB-4C1C-8840-7BF01540A09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8A7C-5AFF-4FDA-A16C-F38F0237CB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9F51-ABCB-4C1C-8840-7BF01540A09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8A7C-5AFF-4FDA-A16C-F38F0237CB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9F51-ABCB-4C1C-8840-7BF01540A09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8A7C-5AFF-4FDA-A16C-F38F0237CB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9F51-ABCB-4C1C-8840-7BF01540A09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D28A7C-5AFF-4FDA-A16C-F38F0237CB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9F51-ABCB-4C1C-8840-7BF01540A09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28A7C-5AFF-4FDA-A16C-F38F0237CB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C829F51-ABCB-4C1C-8840-7BF01540A09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9D28A7C-5AFF-4FDA-A16C-F38F0237CBF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Twitter US Airline Sentiment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William Dew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98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37" y="1371600"/>
            <a:ext cx="7151355" cy="4876800"/>
          </a:xfrm>
        </p:spPr>
      </p:pic>
    </p:spTree>
    <p:extLst>
      <p:ext uri="{BB962C8B-B14F-4D97-AF65-F5344CB8AC3E}">
        <p14:creationId xmlns:p14="http://schemas.microsoft.com/office/powerpoint/2010/main" val="117121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Wrangling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371600"/>
            <a:ext cx="7449447" cy="4724400"/>
          </a:xfrm>
        </p:spPr>
      </p:pic>
    </p:spTree>
    <p:extLst>
      <p:ext uri="{BB962C8B-B14F-4D97-AF65-F5344CB8AC3E}">
        <p14:creationId xmlns:p14="http://schemas.microsoft.com/office/powerpoint/2010/main" val="853609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Word balloons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4343503" cy="216586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524" y="1177141"/>
            <a:ext cx="4406061" cy="2190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720" y="3962398"/>
            <a:ext cx="4161013" cy="2157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340039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Negative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3400399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Neutral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6324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93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914400"/>
            <a:ext cx="4729029" cy="5783587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263090"/>
              </p:ext>
            </p:extLst>
          </p:nvPr>
        </p:nvGraphicFramePr>
        <p:xfrm>
          <a:off x="457200" y="1905000"/>
          <a:ext cx="28194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19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Vectorizers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CountVectorizer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TfidfVectorizer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147842"/>
              </p:ext>
            </p:extLst>
          </p:nvPr>
        </p:nvGraphicFramePr>
        <p:xfrm>
          <a:off x="304800" y="3429000"/>
          <a:ext cx="30480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MultinomialNB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SVC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Forest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817109"/>
              </p:ext>
            </p:extLst>
          </p:nvPr>
        </p:nvGraphicFramePr>
        <p:xfrm>
          <a:off x="533400" y="5334000"/>
          <a:ext cx="25908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Cross Validation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Grid Search CV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Search CV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01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743200"/>
            <a:ext cx="8469351" cy="3733800"/>
          </a:xfrm>
        </p:spPr>
      </p:pic>
      <p:sp>
        <p:nvSpPr>
          <p:cNvPr id="5" name="TextBox 4"/>
          <p:cNvSpPr txBox="1"/>
          <p:nvPr/>
        </p:nvSpPr>
        <p:spPr>
          <a:xfrm>
            <a:off x="457200" y="990600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F1 score for Train-score and Validation Score from Cross Validation of Train Set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Metric Scores for Test Set with Best Estimator Found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60242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53</TotalTime>
  <Words>56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Angles</vt:lpstr>
      <vt:lpstr>Twitter US Airline Sentiment Analysis</vt:lpstr>
      <vt:lpstr>Data</vt:lpstr>
      <vt:lpstr>Data Wrangling</vt:lpstr>
      <vt:lpstr>Word balloons</vt:lpstr>
      <vt:lpstr>models</vt:lpstr>
      <vt:lpstr>results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US Airline Sentiment Analysis</dc:title>
  <dc:creator>OES</dc:creator>
  <cp:lastModifiedBy>OES</cp:lastModifiedBy>
  <cp:revision>4</cp:revision>
  <dcterms:created xsi:type="dcterms:W3CDTF">2020-05-13T17:57:06Z</dcterms:created>
  <dcterms:modified xsi:type="dcterms:W3CDTF">2020-05-13T18:50:37Z</dcterms:modified>
</cp:coreProperties>
</file>