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829F51-ABCB-4C1C-8840-7BF01540A09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US Airline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William Dew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8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115300" cy="5410200"/>
          </a:xfrm>
        </p:spPr>
      </p:pic>
    </p:spTree>
    <p:extLst>
      <p:ext uri="{BB962C8B-B14F-4D97-AF65-F5344CB8AC3E}">
        <p14:creationId xmlns:p14="http://schemas.microsoft.com/office/powerpoint/2010/main" val="11712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Tweet cleaning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314" y="2202597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Convert text to lower-case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Remove URLs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Remove usernames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Remove punctuation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Remove </a:t>
            </a:r>
            <a:r>
              <a:rPr lang="en-US" sz="3600" dirty="0" err="1" smtClean="0"/>
              <a:t>stopwords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5360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balloons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343503" cy="21658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24" y="1177141"/>
            <a:ext cx="4406061" cy="2190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20" y="3962398"/>
            <a:ext cx="4161013" cy="2157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4003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3400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60651"/>
              </p:ext>
            </p:extLst>
          </p:nvPr>
        </p:nvGraphicFramePr>
        <p:xfrm>
          <a:off x="1524000" y="2877820"/>
          <a:ext cx="18288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Vectorizers</a:t>
                      </a:r>
                      <a:endParaRPr lang="en-US" dirty="0" smtClean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Bag of Words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Tfidf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07915"/>
              </p:ext>
            </p:extLst>
          </p:nvPr>
        </p:nvGraphicFramePr>
        <p:xfrm>
          <a:off x="3810000" y="1887220"/>
          <a:ext cx="1676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16977"/>
              </p:ext>
            </p:extLst>
          </p:nvPr>
        </p:nvGraphicFramePr>
        <p:xfrm>
          <a:off x="5867400" y="1887220"/>
          <a:ext cx="1981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</a:t>
                      </a:r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809814"/>
              </p:ext>
            </p:extLst>
          </p:nvPr>
        </p:nvGraphicFramePr>
        <p:xfrm>
          <a:off x="187325" y="3761740"/>
          <a:ext cx="108267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267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8727"/>
              </p:ext>
            </p:extLst>
          </p:nvPr>
        </p:nvGraphicFramePr>
        <p:xfrm>
          <a:off x="3886200" y="4173220"/>
          <a:ext cx="1676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4578"/>
              </p:ext>
            </p:extLst>
          </p:nvPr>
        </p:nvGraphicFramePr>
        <p:xfrm>
          <a:off x="5943600" y="4173220"/>
          <a:ext cx="1905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</a:t>
                      </a:r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3352800" y="272542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52800" y="424942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5486400" y="244348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6400" y="280162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86400" y="295402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>
            <a:off x="5562600" y="472948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62600" y="508762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62600" y="524002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19200" y="394462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1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Cross validation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81646"/>
              </p:ext>
            </p:extLst>
          </p:nvPr>
        </p:nvGraphicFramePr>
        <p:xfrm>
          <a:off x="609600" y="1066800"/>
          <a:ext cx="8016876" cy="53006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4219"/>
                <a:gridCol w="2004219"/>
                <a:gridCol w="2004219"/>
                <a:gridCol w="2004219"/>
              </a:tblGrid>
              <a:tr h="75723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solidFill>
                            <a:schemeClr val="tx1"/>
                          </a:solidFill>
                        </a:rPr>
                        <a:t>Vectorizer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Training Set F1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</a:rPr>
                        <a:t> Set F1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5723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Bag of Words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0.969 (0.002)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0.634 (0.009)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5723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Bag of</a:t>
                      </a:r>
                      <a:r>
                        <a:rPr lang="en-US" b="1" i="1" baseline="0" dirty="0" smtClean="0">
                          <a:solidFill>
                            <a:srgbClr val="FF0000"/>
                          </a:solidFill>
                        </a:rPr>
                        <a:t> Words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SVM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0.968 (0.001)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0.707 (0.010)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5723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Bag of Words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0.991 (0.001)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0.701 (0.012)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5723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solidFill>
                            <a:schemeClr val="tx1"/>
                          </a:solidFill>
                        </a:rPr>
                        <a:t>Tfidf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0.985 (0.001)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0.639 (0.009)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57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err="1" smtClean="0">
                          <a:solidFill>
                            <a:schemeClr val="tx1"/>
                          </a:solidFill>
                        </a:rPr>
                        <a:t>Tfidf</a:t>
                      </a:r>
                      <a:endParaRPr lang="en-US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0.880 (0.001)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0.695</a:t>
                      </a: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</a:rPr>
                        <a:t> (0.005)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57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err="1" smtClean="0">
                          <a:solidFill>
                            <a:schemeClr val="tx1"/>
                          </a:solidFill>
                        </a:rPr>
                        <a:t>Tfidf</a:t>
                      </a:r>
                      <a:endParaRPr lang="en-US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0.990 (0.001)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0.698</a:t>
                      </a: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</a:rPr>
                        <a:t> (0.011)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2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Set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380716"/>
              </p:ext>
            </p:extLst>
          </p:nvPr>
        </p:nvGraphicFramePr>
        <p:xfrm>
          <a:off x="685800" y="1371600"/>
          <a:ext cx="752157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4315"/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Vectorizer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 of 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438400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Test Set F1 score (0.713) is higher than Train (0.707) and Validation (0.707) F1 scores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Precision and Recall given to show model performance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680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Inquiries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3200" dirty="0" smtClean="0"/>
              <a:t>  Explore URLs and usernames</a:t>
            </a:r>
          </a:p>
          <a:p>
            <a:pPr>
              <a:buAutoNum type="arabicPeriod"/>
            </a:pPr>
            <a:r>
              <a:rPr lang="en-US" sz="3200" dirty="0" smtClean="0"/>
              <a:t>  Validate more hyper parameters for Bag of Words and </a:t>
            </a:r>
            <a:r>
              <a:rPr lang="en-US" sz="3200" dirty="0" err="1" smtClean="0"/>
              <a:t>Tfidf</a:t>
            </a:r>
            <a:endParaRPr lang="en-US" sz="3200" dirty="0" smtClean="0"/>
          </a:p>
          <a:p>
            <a:pPr>
              <a:buAutoNum type="arabicPeriod"/>
            </a:pPr>
            <a:r>
              <a:rPr lang="en-US" sz="3200" dirty="0" smtClean="0"/>
              <a:t>  Look into oversampling and </a:t>
            </a:r>
            <a:r>
              <a:rPr lang="en-US" sz="3200" dirty="0" err="1" smtClean="0"/>
              <a:t>downsampling</a:t>
            </a:r>
            <a:r>
              <a:rPr lang="en-US" sz="3200" dirty="0" smtClean="0"/>
              <a:t> data</a:t>
            </a:r>
          </a:p>
          <a:p>
            <a:pPr>
              <a:buAutoNum type="arabicPeriod"/>
            </a:pPr>
            <a:r>
              <a:rPr lang="en-US" sz="3200" dirty="0" smtClean="0"/>
              <a:t>  Build model with non-text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224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134</TotalTime>
  <Words>217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Twitter US Airline Sentiment Analysis</vt:lpstr>
      <vt:lpstr>Data</vt:lpstr>
      <vt:lpstr>Data Wrangling</vt:lpstr>
      <vt:lpstr>Word balloons</vt:lpstr>
      <vt:lpstr>models</vt:lpstr>
      <vt:lpstr>Cross validation</vt:lpstr>
      <vt:lpstr>Test Set Results</vt:lpstr>
      <vt:lpstr>Further Inquiries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US Airline Sentiment Analysis</dc:title>
  <dc:creator>OES</dc:creator>
  <cp:lastModifiedBy>OES</cp:lastModifiedBy>
  <cp:revision>12</cp:revision>
  <dcterms:created xsi:type="dcterms:W3CDTF">2020-05-13T17:57:06Z</dcterms:created>
  <dcterms:modified xsi:type="dcterms:W3CDTF">2020-05-14T22:03:20Z</dcterms:modified>
</cp:coreProperties>
</file>