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47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5E965-09F5-4D87-85CB-AE2D4B4A56DA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65AB-9A45-4AE0-B5F2-31DB21B6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9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variation with sample size e.g. plot a larger sample on top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65AB-9A45-4AE0-B5F2-31DB21B64D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Categories: look for a peaked category</a:t>
            </a:r>
          </a:p>
          <a:p>
            <a:r>
              <a:rPr lang="en-GB" dirty="0"/>
              <a:t>compare different methods, statistics of dataset, discuss genes</a:t>
            </a:r>
          </a:p>
          <a:p>
            <a:r>
              <a:rPr lang="en-GB" dirty="0"/>
              <a:t>Sanky “flow-like” plots to show the categories of different genes</a:t>
            </a:r>
          </a:p>
          <a:p>
            <a:endParaRPr lang="en-GB" dirty="0"/>
          </a:p>
          <a:p>
            <a:r>
              <a:rPr lang="en-GB" dirty="0"/>
              <a:t>Find raw data of genes from website, run </a:t>
            </a:r>
            <a:r>
              <a:rPr lang="en-GB"/>
              <a:t>all analyses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665AB-9A45-4AE0-B5F2-31DB21B64D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9775-3146-A451-DD6D-AA81BD549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295F-0F41-9FE0-6C54-A3F002E4E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109B-74D2-CB9D-6034-E833C38B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AD55-4BEC-7D7D-7DF4-A6172FB3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DE29-0B8F-1BB1-A044-D94C8002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7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6584-1F70-DD41-3017-E3313E01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B8D95-4AD7-8788-48E9-FA75AFCF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5DA1-3673-D760-9ABB-5FFA8E2F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260C-9C43-4B7B-8107-5EB9839D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BDFF-AE85-9BB4-80C8-DB102989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2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CAFAE-D262-2513-B9AC-66E46FA9E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21D3F-4C14-B94C-02F5-92BA55326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9105-4531-F78C-F34F-AA34273E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F063-731E-0ADB-1F99-DE73E00B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4DAD-E680-6144-B1B3-C3797D7A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3852-3986-CC63-FAE0-A40DB2C3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DA72-328D-D669-7EB0-1C1B4E41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BDB9-39F1-5428-0CEA-95E45573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2DDB-2EAD-9E64-739B-C2816708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EABF-0B57-3326-A9A9-B8A63679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1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18A9-9315-B2A3-E5B9-13A0EE63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AC04-7363-A096-0EE3-8625EEFF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024C-8D69-66FC-ADB7-53E3F6AB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5C94-BAED-FE0B-E326-EE745E77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8338-56D9-7A9A-136D-70D08385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55FA-A8CF-AADF-E565-A2CA3F10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DA1C-C167-4EF2-8333-D1B9DF5CC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6F2FA-DF8C-4671-A7F6-185BFCE8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DC3C-2D89-30D3-63B5-11891E6C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54DCF-38C5-D8E0-5EC4-C1A524FD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604-6E03-065A-463C-EC121B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0294-B9D4-96AC-F974-8DD29800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8802-54DE-6953-FABA-D81FA98B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C8EF4-D7D4-B7D2-E726-AA72F57D7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E24C-D876-7B00-FD42-976ABEE2E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FA14C-2565-EBEF-0674-5AEE867A8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78425-F64D-3689-7D36-6DF84ED2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CAFF8-FF1E-341D-5A84-3CA3024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86680-1F1B-8C11-4C68-E6007120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7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5123-C406-5AA0-FCB8-5F98B21A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460B1-F6C8-42AB-7D3E-DF74E380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CDC19-079D-75E9-56CD-03EFAB33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7CAF-5DFD-09D4-E571-77AF390C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7196-CDFE-BCF5-B2BA-4AEC7ACE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1427B-4A33-E0FD-D5D7-2A82A657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A0087-0FB7-A9AB-EB31-C01FB27F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8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36F0-E8A9-FDD4-9652-142B16D3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B83F-9CE8-4167-1AA8-47360832A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01A48-6004-D5D8-A093-20D3ACAC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7284-BDDD-B818-5E65-D932C9DB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A4DF-CA0F-6C33-8B4B-138DEA57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C31F-E544-F882-48B4-DFDD6D22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F0DB-968A-212F-4BAD-EB9B0E41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9EE1A-CBAF-6ED6-89F1-83F58081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70D3-40A3-1801-6278-2B3FCAD16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EE3E-C0C9-5FE5-3EDC-54575B8B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5493A-4ACC-2BD9-E46C-6318B4D5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97ED0-0F09-3DDF-554A-0042931F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4F2C2-5B4D-102C-1503-1526DC1D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8CDD-0657-7084-ECB7-61E1D0C91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76E8-8831-1CB5-6ECA-443AE9CDC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9E3EC-0FFB-46C0-9465-B9E5428CD214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5FAE-7575-4493-6AD2-2EF6EFDAC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2C8A-A990-C34D-DD5E-E531CBFC3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CAE70-BFA6-46F4-A20E-437C158E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4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274F1A0-755D-C470-311C-F762F254EE04}"/>
              </a:ext>
            </a:extLst>
          </p:cNvPr>
          <p:cNvSpPr/>
          <p:nvPr/>
        </p:nvSpPr>
        <p:spPr>
          <a:xfrm>
            <a:off x="2305664" y="865238"/>
            <a:ext cx="2920180" cy="4493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C43E5E-4E9D-1DA1-E9BB-BA86E37CE9D0}"/>
              </a:ext>
            </a:extLst>
          </p:cNvPr>
          <p:cNvCxnSpPr/>
          <p:nvPr/>
        </p:nvCxnSpPr>
        <p:spPr>
          <a:xfrm>
            <a:off x="1676399" y="776748"/>
            <a:ext cx="88491" cy="5024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080368-35FE-3BAD-CC39-461C1B93C897}"/>
              </a:ext>
            </a:extLst>
          </p:cNvPr>
          <p:cNvCxnSpPr/>
          <p:nvPr/>
        </p:nvCxnSpPr>
        <p:spPr>
          <a:xfrm>
            <a:off x="1755057" y="5820696"/>
            <a:ext cx="41295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313C0-9575-E72E-82C8-A0B17F111E79}"/>
              </a:ext>
            </a:extLst>
          </p:cNvPr>
          <p:cNvCxnSpPr/>
          <p:nvPr/>
        </p:nvCxnSpPr>
        <p:spPr>
          <a:xfrm>
            <a:off x="1720644" y="2123767"/>
            <a:ext cx="41344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0F411E-0E70-BFF0-F79A-BAB3B24F87EA}"/>
              </a:ext>
            </a:extLst>
          </p:cNvPr>
          <p:cNvCxnSpPr/>
          <p:nvPr/>
        </p:nvCxnSpPr>
        <p:spPr>
          <a:xfrm>
            <a:off x="1755057" y="4139380"/>
            <a:ext cx="426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DBBC376-4116-7FC1-788A-57EC226B332E}"/>
              </a:ext>
            </a:extLst>
          </p:cNvPr>
          <p:cNvSpPr/>
          <p:nvPr/>
        </p:nvSpPr>
        <p:spPr>
          <a:xfrm>
            <a:off x="2472812" y="2123767"/>
            <a:ext cx="2585884" cy="2015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D33F2A-BFC5-BD6D-A410-D103EE7AD452}"/>
              </a:ext>
            </a:extLst>
          </p:cNvPr>
          <p:cNvCxnSpPr/>
          <p:nvPr/>
        </p:nvCxnSpPr>
        <p:spPr>
          <a:xfrm>
            <a:off x="2305664" y="776748"/>
            <a:ext cx="0" cy="5142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B4F749-DD81-A501-2804-2A8F2448E7C2}"/>
              </a:ext>
            </a:extLst>
          </p:cNvPr>
          <p:cNvCxnSpPr/>
          <p:nvPr/>
        </p:nvCxnSpPr>
        <p:spPr>
          <a:xfrm>
            <a:off x="5225844" y="658761"/>
            <a:ext cx="0" cy="5142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02AC1-32DA-E7BB-39F6-90083B4E189B}"/>
              </a:ext>
            </a:extLst>
          </p:cNvPr>
          <p:cNvCxnSpPr/>
          <p:nvPr/>
        </p:nvCxnSpPr>
        <p:spPr>
          <a:xfrm>
            <a:off x="7413523" y="1799303"/>
            <a:ext cx="0" cy="3264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85AE00-E526-543C-72CD-B040E1EB2348}"/>
              </a:ext>
            </a:extLst>
          </p:cNvPr>
          <p:cNvCxnSpPr/>
          <p:nvPr/>
        </p:nvCxnSpPr>
        <p:spPr>
          <a:xfrm>
            <a:off x="7413523" y="5063613"/>
            <a:ext cx="34314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AE657E4-8F63-143E-1D4F-261B5D3074FC}"/>
              </a:ext>
            </a:extLst>
          </p:cNvPr>
          <p:cNvSpPr/>
          <p:nvPr/>
        </p:nvSpPr>
        <p:spPr>
          <a:xfrm>
            <a:off x="8298426" y="2615381"/>
            <a:ext cx="1661651" cy="15239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462685-6861-1674-8AE3-D022D7FC5E32}"/>
              </a:ext>
            </a:extLst>
          </p:cNvPr>
          <p:cNvSpPr/>
          <p:nvPr/>
        </p:nvSpPr>
        <p:spPr>
          <a:xfrm>
            <a:off x="8298426" y="2615381"/>
            <a:ext cx="1740304" cy="1523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A0438-265A-FB0D-27AE-CB91C8EE0116}"/>
              </a:ext>
            </a:extLst>
          </p:cNvPr>
          <p:cNvSpPr/>
          <p:nvPr/>
        </p:nvSpPr>
        <p:spPr>
          <a:xfrm>
            <a:off x="7978875" y="2251587"/>
            <a:ext cx="2536718" cy="2340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E9B3AC4-49F2-6B52-B145-29978EDE2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77" y="257355"/>
            <a:ext cx="7561006" cy="611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7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3D2246A5-E98E-C2FB-BA83-ACE2BCBEA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1" y="0"/>
            <a:ext cx="5884179" cy="6489290"/>
          </a:xfrm>
          <a:prstGeom prst="rect">
            <a:avLst/>
          </a:prstGeom>
        </p:spPr>
      </p:pic>
      <p:pic>
        <p:nvPicPr>
          <p:cNvPr id="7" name="Picture 6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2349D3EA-3755-EE05-699E-9B47920AA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32" y="144639"/>
            <a:ext cx="6019568" cy="65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4DEB4082-64AA-95B8-6BDF-9740416F2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61" y="1132426"/>
            <a:ext cx="5193802" cy="4160528"/>
          </a:xfrm>
          <a:prstGeom prst="rect">
            <a:avLst/>
          </a:prstGeom>
        </p:spPr>
      </p:pic>
      <p:pic>
        <p:nvPicPr>
          <p:cNvPr id="7" name="Picture 6" descr="A graph of a number of red and blue lines&#10;&#10;Description automatically generated">
            <a:extLst>
              <a:ext uri="{FF2B5EF4-FFF2-40B4-BE49-F238E27FC236}">
                <a16:creationId xmlns:a16="http://schemas.microsoft.com/office/drawing/2014/main" id="{E3A69929-7482-FF26-66B2-A6A9E9D62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3" y="1219200"/>
            <a:ext cx="5193802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2EDBA4C6-E177-EBA2-F03E-28970FE24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9" y="1657571"/>
            <a:ext cx="4914286" cy="3542857"/>
          </a:xfrm>
          <a:prstGeom prst="rect">
            <a:avLst/>
          </a:prstGeom>
        </p:spPr>
      </p:pic>
      <p:pic>
        <p:nvPicPr>
          <p:cNvPr id="7" name="Picture 6" descr="A graph on a whiteboard&#10;&#10;Description automatically generated">
            <a:extLst>
              <a:ext uri="{FF2B5EF4-FFF2-40B4-BE49-F238E27FC236}">
                <a16:creationId xmlns:a16="http://schemas.microsoft.com/office/drawing/2014/main" id="{2765AC4C-7C16-1E35-FFFE-951D4846E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31" y="1657571"/>
            <a:ext cx="4914286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4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person with a blue and orange line&#10;&#10;Description automatically generated with medium confidence">
            <a:extLst>
              <a:ext uri="{FF2B5EF4-FFF2-40B4-BE49-F238E27FC236}">
                <a16:creationId xmlns:a16="http://schemas.microsoft.com/office/drawing/2014/main" id="{D3B82BBE-C1CE-E359-4ED7-83A7BC8C4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19" y="324606"/>
            <a:ext cx="9153162" cy="62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3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58</Words>
  <Application>Microsoft Office PowerPoint</Application>
  <PresentationFormat>Widescreen</PresentationFormat>
  <Paragraphs>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Hilton, William J G</dc:creator>
  <cp:lastModifiedBy>Hilton, William J G</cp:lastModifiedBy>
  <cp:revision>1</cp:revision>
  <dcterms:created xsi:type="dcterms:W3CDTF">2024-04-25T10:51:48Z</dcterms:created>
  <dcterms:modified xsi:type="dcterms:W3CDTF">2024-04-25T13:45:33Z</dcterms:modified>
</cp:coreProperties>
</file>