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6CC13D-3DB4-4FC9-BF15-1AC1ABC0C4B7}">
  <a:tblStyle styleId="{3B6CC13D-3DB4-4FC9-BF15-1AC1ABC0C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649db2a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649db2a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1d459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31d459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31d4598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31d459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1d4598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1d4598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cc3138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fcc3138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35ac1f5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35ac1f5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9db2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9db2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649db2a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649db2a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49db2a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49db2a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49db2a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49db2a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649db2a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649db2a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and Breweries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Jones and Christian Orji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75" y="2947163"/>
            <a:ext cx="4334778" cy="168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of IBU and ABV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There seems to be evidence of a  </a:t>
            </a:r>
            <a:r>
              <a:rPr lang="en" sz="1500"/>
              <a:t>moderately</a:t>
            </a:r>
            <a:r>
              <a:rPr lang="en" sz="1500"/>
              <a:t> positive relationship between a beer’s ABV and IBU.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725" y="806875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Beer Style with ABV and IBU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11700" y="1311300"/>
            <a:ext cx="43443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 model was used for the classification.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311700" y="2204300"/>
            <a:ext cx="40695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 of 3 was chosen to avoid underfitting and overfitting.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11700" y="3016175"/>
            <a:ext cx="323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was able to predict Beer Style with some accuracy and found that there was a slight agreement between ABV and IBU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114150"/>
            <a:ext cx="4280524" cy="2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824" y="2759343"/>
            <a:ext cx="3458326" cy="98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3"/>
          <p:cNvGraphicFramePr/>
          <p:nvPr/>
        </p:nvGraphicFramePr>
        <p:xfrm>
          <a:off x="5117375" y="38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{3B6CC13D-3DB4-4FC9-BF15-1AC1ABC0C4B7}</a:tableStyleId>
              </a:tblPr>
              <a:tblGrid>
                <a:gridCol w="1038550"/>
                <a:gridCol w="1038550"/>
                <a:gridCol w="1038550"/>
              </a:tblGrid>
              <a:tr h="4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68000" y="102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Beers and States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57325" y="3157875"/>
            <a:ext cx="372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Looking at the dataset we were able to see which states have the </a:t>
            </a:r>
            <a:r>
              <a:rPr lang="en"/>
              <a:t>most</a:t>
            </a:r>
            <a:r>
              <a:rPr lang="en"/>
              <a:t> variety of beers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25" y="1022125"/>
            <a:ext cx="3578276" cy="22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50" y="857975"/>
            <a:ext cx="3844276" cy="2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042225" y="3790875"/>
            <a:ext cx="25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Colorado (250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California (173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Minnesota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(160 Beers)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936925" y="3230425"/>
            <a:ext cx="3726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count of was taken by looking at each state’s top beer style with most variety of beers and adding each of those up 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428728" y="3912125"/>
            <a:ext cx="32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Witbier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(19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Saison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(7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Marzen / Oktoberfest (4 States)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Can Sizes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45650" y="1445050"/>
            <a:ext cx="33771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 half of beer can sizes come in 12 ozs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300" y="131825"/>
            <a:ext cx="5719501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160000" y="2514350"/>
            <a:ext cx="3309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Majority of the rest of the beers are in 16 ozs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817925" y="359175"/>
            <a:ext cx="33984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181100" y="1871025"/>
            <a:ext cx="836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preferable can size is 12 oz and 16 oz cans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81100" y="3506488"/>
            <a:ext cx="70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Room for expansion of beers in states such as DC, WV, ND, AR, TN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181100" y="2613700"/>
            <a:ext cx="70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Northwest region has the most bitter beers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81100" y="3060100"/>
            <a:ext cx="855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is a evidence of a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moderately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positive relationship between ABV and IBU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81100" y="2245263"/>
            <a:ext cx="855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beers have a ABV around 6%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60950" y="854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557575" y="2431300"/>
            <a:ext cx="417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943575" y="3000700"/>
            <a:ext cx="22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William Jones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wfjones@mail.smu.edu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4716450" y="3000700"/>
            <a:ext cx="25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Christian Orji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corji@mail.smu.edu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3192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Beer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Beer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IBU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ID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Ounces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9" name="Google Shape;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Breweries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Brewery ID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88" y="1017800"/>
            <a:ext cx="2846899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250" y="3069175"/>
            <a:ext cx="2846901" cy="190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ABV and IBU columns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There were 62 beers that were missing an ABV value.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1005 beers were missing </a:t>
            </a:r>
            <a:r>
              <a:rPr lang="en" sz="1600"/>
              <a:t>their</a:t>
            </a:r>
            <a:r>
              <a:rPr lang="en" sz="1600"/>
              <a:t> IBU.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Duplicates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Beers listed more than once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Of </a:t>
            </a:r>
            <a:r>
              <a:rPr lang="en" sz="1600"/>
              <a:t>the 2411 beers provided there 83 beers listed more than once.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Combining</a:t>
            </a:r>
            <a:r>
              <a:rPr lang="en">
                <a:solidFill>
                  <a:schemeClr val="lt1"/>
                </a:solidFill>
              </a:rPr>
              <a:t> Datasets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Beers </a:t>
            </a:r>
            <a:r>
              <a:rPr b="1" lang="en" sz="1600"/>
              <a:t>and Breweries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Both files contained similar columns that were under different names. 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65500" y="154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Breweries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265500" y="2129024"/>
            <a:ext cx="4045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Top: </a:t>
            </a:r>
            <a:r>
              <a:rPr lang="en"/>
              <a:t>Colorado (47 Breweries)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250" y="1268875"/>
            <a:ext cx="4390726" cy="27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526800" y="2834825"/>
            <a:ext cx="40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Bottom: DC, SD, ND, WV 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769900" y="1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06400" y="1487500"/>
            <a:ext cx="75312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ABV: 		  				     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IBU : 		  			      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Style</a:t>
            </a:r>
            <a:r>
              <a:rPr lang="en" sz="1800"/>
              <a:t>     		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7"/>
          <p:cNvSpPr txBox="1"/>
          <p:nvPr/>
        </p:nvSpPr>
        <p:spPr>
          <a:xfrm>
            <a:off x="2226725" y="1025800"/>
            <a:ext cx="10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Initially</a:t>
            </a: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006800" y="1025800"/>
            <a:ext cx="17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After Imputing 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349675" y="1487500"/>
            <a:ext cx="72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62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1005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230650" y="14875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18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514</a:t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275" y="1084272"/>
            <a:ext cx="2442325" cy="18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834650" y="3240875"/>
            <a:ext cx="7503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address missing values data was first attempted to be filled in by searching the website untappd.com based on Beer Name, Brewery, ABV for IBU and Beer Name, Brewery for ABV.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 duplicated beers to now only 2304 from the initial list of 2411 beers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21550" y="610300"/>
            <a:ext cx="34491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Median ABV: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Kentucky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District of Columbia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50" y="152400"/>
            <a:ext cx="5068549" cy="312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35450" y="2213500"/>
            <a:ext cx="30000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Median IBU: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 Virginia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Delaware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401" y="1322900"/>
            <a:ext cx="4047199" cy="24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ctrTitle"/>
          </p:nvPr>
        </p:nvSpPr>
        <p:spPr>
          <a:xfrm>
            <a:off x="253875" y="172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Top 3 States With The Highest ABV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1951339" y="1408650"/>
            <a:ext cx="495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288800" y="1802200"/>
            <a:ext cx="36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457063" y="1841550"/>
            <a:ext cx="36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586000" y="1841550"/>
            <a:ext cx="49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358550" y="3876750"/>
            <a:ext cx="64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Colorado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Lee Hill Series Vol. 5 - Belgian Style Quadrupel Ale (12.8%)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Kentucky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London Balling (12.5%)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Indiana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Csar (12%)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13" y="1306775"/>
            <a:ext cx="3930167" cy="24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245850" y="315150"/>
            <a:ext cx="4282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States With Highest IBU</a:t>
            </a:r>
            <a:endParaRPr/>
          </a:p>
        </p:txBody>
      </p:sp>
      <p:sp>
        <p:nvSpPr>
          <p:cNvPr id="164" name="Google Shape;164;p20"/>
          <p:cNvSpPr txBox="1"/>
          <p:nvPr>
            <p:ph idx="1" type="subTitle"/>
          </p:nvPr>
        </p:nvSpPr>
        <p:spPr>
          <a:xfrm>
            <a:off x="0" y="2244475"/>
            <a:ext cx="45282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Idaho</a:t>
            </a:r>
            <a:r>
              <a:rPr lang="en"/>
              <a:t> - Double Dagger (180)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Oregon</a:t>
            </a:r>
            <a:r>
              <a:rPr lang="en"/>
              <a:t>- Bitter Bitch  (138)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Virginia</a:t>
            </a:r>
            <a:r>
              <a:rPr lang="en"/>
              <a:t> - Trooper’s Alley</a:t>
            </a:r>
            <a:r>
              <a:rPr lang="en"/>
              <a:t> (130)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8032588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760650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896625" y="1966825"/>
            <a:ext cx="3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By Volume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1700" y="1767300"/>
            <a:ext cx="28080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list of beers the lowest ABV is 0.01% and the highest ABV is 12.8%.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beers seem to contain around 6% ABV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50" y="806875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