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b4a5d4a6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b4a5d4a6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b4a5d4a6b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b4a5d4a6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3b4a5d4a6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3b4a5d4a6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3b4a5d4a6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3b4a5d4a6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3b4a5d4a6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3b4a5d4a6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3b4a5d4a6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3b4a5d4a6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b4a5d4a6b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3b4a5d4a6b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3b4a5d4a6b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3b4a5d4a6b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Sprint Cycle - 1</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Aida Mumin, Muhammad Ali Raza, Samual Meludu, William Jones, Jabari Mitchell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Status Of Tasks In Current Sprint Cycle</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Tasks:</a:t>
            </a:r>
            <a:endParaRPr/>
          </a:p>
          <a:p>
            <a:pPr indent="-311150" lvl="0" marL="457200" rtl="0" algn="l">
              <a:spcBef>
                <a:spcPts val="1200"/>
              </a:spcBef>
              <a:spcAft>
                <a:spcPts val="0"/>
              </a:spcAft>
              <a:buSzPts val="1300"/>
              <a:buChar char="-"/>
            </a:pPr>
            <a:r>
              <a:rPr lang="en"/>
              <a:t>Determine what languages we can use for the website (Status: Finished)</a:t>
            </a:r>
            <a:endParaRPr/>
          </a:p>
          <a:p>
            <a:pPr indent="-311150" lvl="0" marL="914400" rtl="0" algn="l">
              <a:spcBef>
                <a:spcPts val="0"/>
              </a:spcBef>
              <a:spcAft>
                <a:spcPts val="0"/>
              </a:spcAft>
              <a:buSzPts val="1300"/>
              <a:buChar char="●"/>
            </a:pPr>
            <a:r>
              <a:rPr lang="en"/>
              <a:t>William, Aida, Samuel, Muhammed, Jabari</a:t>
            </a:r>
            <a:endParaRPr/>
          </a:p>
          <a:p>
            <a:pPr indent="-311150" lvl="0" marL="457200" rtl="0" algn="l">
              <a:spcBef>
                <a:spcPts val="0"/>
              </a:spcBef>
              <a:spcAft>
                <a:spcPts val="0"/>
              </a:spcAft>
              <a:buSzPts val="1300"/>
              <a:buChar char="-"/>
            </a:pPr>
            <a:r>
              <a:rPr lang="en"/>
              <a:t>Determine the design of the website - which may includes a logo (</a:t>
            </a:r>
            <a:r>
              <a:rPr lang="en"/>
              <a:t>Status: In-Progress</a:t>
            </a:r>
            <a:r>
              <a:rPr lang="en"/>
              <a:t>)</a:t>
            </a:r>
            <a:endParaRPr/>
          </a:p>
          <a:p>
            <a:pPr indent="-311150" lvl="0" marL="914400" rtl="0" algn="l">
              <a:spcBef>
                <a:spcPts val="0"/>
              </a:spcBef>
              <a:spcAft>
                <a:spcPts val="0"/>
              </a:spcAft>
              <a:buSzPts val="1300"/>
              <a:buChar char="●"/>
            </a:pPr>
            <a:r>
              <a:rPr lang="en"/>
              <a:t>Aida, Samuel</a:t>
            </a:r>
            <a:endParaRPr/>
          </a:p>
          <a:p>
            <a:pPr indent="-311150" lvl="0" marL="457200" rtl="0" algn="l">
              <a:spcBef>
                <a:spcPts val="0"/>
              </a:spcBef>
              <a:spcAft>
                <a:spcPts val="0"/>
              </a:spcAft>
              <a:buSzPts val="1300"/>
              <a:buChar char="-"/>
            </a:pPr>
            <a:r>
              <a:rPr lang="en"/>
              <a:t>Determine the design of the chatbox </a:t>
            </a:r>
            <a:r>
              <a:rPr lang="en"/>
              <a:t>(Status: Finished)</a:t>
            </a:r>
            <a:endParaRPr/>
          </a:p>
          <a:p>
            <a:pPr indent="-311150" lvl="0" marL="914400" rtl="0" algn="l">
              <a:spcBef>
                <a:spcPts val="0"/>
              </a:spcBef>
              <a:spcAft>
                <a:spcPts val="0"/>
              </a:spcAft>
              <a:buSzPts val="1300"/>
              <a:buChar char="●"/>
            </a:pPr>
            <a:r>
              <a:rPr lang="en"/>
              <a:t>Jabari, Muhammad</a:t>
            </a:r>
            <a:endParaRPr/>
          </a:p>
          <a:p>
            <a:pPr indent="-311150" lvl="0" marL="457200" rtl="0" algn="l">
              <a:spcBef>
                <a:spcPts val="0"/>
              </a:spcBef>
              <a:spcAft>
                <a:spcPts val="0"/>
              </a:spcAft>
              <a:buSzPts val="1300"/>
              <a:buChar char="-"/>
            </a:pPr>
            <a:r>
              <a:rPr lang="en"/>
              <a:t>Design the instructions of the chatbox to be simple and easy to read (Status: In-Progress)</a:t>
            </a:r>
            <a:endParaRPr/>
          </a:p>
          <a:p>
            <a:pPr indent="-311150" lvl="0" marL="914400" rtl="0" algn="l">
              <a:spcBef>
                <a:spcPts val="0"/>
              </a:spcBef>
              <a:spcAft>
                <a:spcPts val="0"/>
              </a:spcAft>
              <a:buSzPts val="1300"/>
              <a:buChar char="●"/>
            </a:pPr>
            <a:r>
              <a:rPr lang="en"/>
              <a:t>Aida, Muhammad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Missing Tasks?</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don’t have any missing tasks currently.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1: Determine what languages we can use for the website</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As a team, we decided to use a combination of Python, HTML, CSS, and </a:t>
            </a:r>
            <a:r>
              <a:rPr lang="en"/>
              <a:t>Javascript</a:t>
            </a:r>
            <a:endParaRPr/>
          </a:p>
          <a:p>
            <a:pPr indent="-311150" lvl="0" marL="457200" rtl="0" algn="l">
              <a:spcBef>
                <a:spcPts val="0"/>
              </a:spcBef>
              <a:spcAft>
                <a:spcPts val="0"/>
              </a:spcAft>
              <a:buSzPts val="1300"/>
              <a:buChar char="●"/>
            </a:pPr>
            <a:r>
              <a:rPr lang="en"/>
              <a:t>These languages are languages that everyone is </a:t>
            </a:r>
            <a:r>
              <a:rPr lang="en"/>
              <a:t>familiar</a:t>
            </a:r>
            <a:r>
              <a:rPr lang="en"/>
              <a:t> with at some level, and we have to implement a complicated algorithm.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2:Determine the design of the website - which may includes a logo</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While it stated that this is in-progress, this task is almost done as Aida and Samual have created a logo and a rough design of the website.</a:t>
            </a:r>
            <a:endParaRPr/>
          </a:p>
          <a:p>
            <a:pPr indent="-311150" lvl="0" marL="457200" rtl="0" algn="l">
              <a:spcBef>
                <a:spcPts val="0"/>
              </a:spcBef>
              <a:spcAft>
                <a:spcPts val="0"/>
              </a:spcAft>
              <a:buSzPts val="1300"/>
              <a:buChar char="●"/>
            </a:pPr>
            <a:r>
              <a:rPr lang="en"/>
              <a:t>While it is at its finishing stage, it still needs more time for smooth out any rough parts of the designs.</a:t>
            </a:r>
            <a:endParaRPr/>
          </a:p>
        </p:txBody>
      </p:sp>
      <p:pic>
        <p:nvPicPr>
          <p:cNvPr id="303" name="Google Shape;303;p17"/>
          <p:cNvPicPr preferRelativeResize="0"/>
          <p:nvPr/>
        </p:nvPicPr>
        <p:blipFill>
          <a:blip r:embed="rId3">
            <a:alphaModFix/>
          </a:blip>
          <a:stretch>
            <a:fillRect/>
          </a:stretch>
        </p:blipFill>
        <p:spPr>
          <a:xfrm>
            <a:off x="1687425" y="2875825"/>
            <a:ext cx="2267676" cy="2267676"/>
          </a:xfrm>
          <a:prstGeom prst="rect">
            <a:avLst/>
          </a:prstGeom>
          <a:noFill/>
          <a:ln>
            <a:noFill/>
          </a:ln>
        </p:spPr>
      </p:pic>
      <p:pic>
        <p:nvPicPr>
          <p:cNvPr id="304" name="Google Shape;304;p17"/>
          <p:cNvPicPr preferRelativeResize="0"/>
          <p:nvPr/>
        </p:nvPicPr>
        <p:blipFill>
          <a:blip r:embed="rId4">
            <a:alphaModFix/>
          </a:blip>
          <a:stretch>
            <a:fillRect/>
          </a:stretch>
        </p:blipFill>
        <p:spPr>
          <a:xfrm>
            <a:off x="4413700" y="2753225"/>
            <a:ext cx="2321725" cy="2321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3: Determine the design of the chatbox</a:t>
            </a:r>
            <a:endParaRPr/>
          </a:p>
        </p:txBody>
      </p:sp>
      <p:sp>
        <p:nvSpPr>
          <p:cNvPr id="310" name="Google Shape;310;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Created the layout of the web page using content creation tools.</a:t>
            </a:r>
            <a:endParaRPr/>
          </a:p>
          <a:p>
            <a:pPr indent="-311150" lvl="0" marL="457200" rtl="0" algn="l">
              <a:spcBef>
                <a:spcPts val="0"/>
              </a:spcBef>
              <a:spcAft>
                <a:spcPts val="0"/>
              </a:spcAft>
              <a:buSzPts val="1300"/>
              <a:buChar char="●"/>
            </a:pPr>
            <a:r>
              <a:rPr lang="en"/>
              <a:t>While creating the layout for the web page, the main purpose was to keep it simple and user friendly with to the </a:t>
            </a:r>
            <a:r>
              <a:rPr lang="en"/>
              <a:t>point information.</a:t>
            </a:r>
            <a:endParaRPr/>
          </a:p>
          <a:p>
            <a:pPr indent="-311150" lvl="0" marL="457200" rtl="0" algn="l">
              <a:spcBef>
                <a:spcPts val="0"/>
              </a:spcBef>
              <a:spcAft>
                <a:spcPts val="0"/>
              </a:spcAft>
              <a:buSzPts val="1300"/>
              <a:buChar char="●"/>
            </a:pPr>
            <a:r>
              <a:rPr lang="en"/>
              <a:t>The web page included name header on top, logo and instructions.</a:t>
            </a:r>
            <a:endParaRPr/>
          </a:p>
          <a:p>
            <a:pPr indent="-311150" lvl="0" marL="457200" rtl="0" algn="l">
              <a:spcBef>
                <a:spcPts val="0"/>
              </a:spcBef>
              <a:spcAft>
                <a:spcPts val="0"/>
              </a:spcAft>
              <a:buSzPts val="1300"/>
              <a:buChar char="●"/>
            </a:pPr>
            <a:r>
              <a:rPr lang="en"/>
              <a:t>At the bottom was the option to select categories.</a:t>
            </a:r>
            <a:endParaRPr/>
          </a:p>
          <a:p>
            <a:pPr indent="-311150" lvl="0" marL="457200" rtl="0" algn="l">
              <a:spcBef>
                <a:spcPts val="0"/>
              </a:spcBef>
              <a:spcAft>
                <a:spcPts val="0"/>
              </a:spcAft>
              <a:buSzPts val="1300"/>
              <a:buChar char="●"/>
            </a:pPr>
            <a:r>
              <a:rPr lang="en"/>
              <a:t>The user will click on the drop down menu, and select the category.</a:t>
            </a:r>
            <a:endParaRPr/>
          </a:p>
          <a:p>
            <a:pPr indent="-311150" lvl="0" marL="457200" rtl="0" algn="l">
              <a:spcBef>
                <a:spcPts val="0"/>
              </a:spcBef>
              <a:spcAft>
                <a:spcPts val="0"/>
              </a:spcAft>
              <a:buSzPts val="1300"/>
              <a:buChar char="●"/>
            </a:pPr>
            <a:r>
              <a:rPr lang="en"/>
              <a:t>After the selection is made a new input text button will pop up below the category button, which can take the input from the user and run the algorithm.</a:t>
            </a:r>
            <a:endParaRPr/>
          </a:p>
          <a:p>
            <a:pPr indent="-311150" lvl="0" marL="457200" rtl="0" algn="l">
              <a:spcBef>
                <a:spcPts val="0"/>
              </a:spcBef>
              <a:spcAft>
                <a:spcPts val="0"/>
              </a:spcAft>
              <a:buSzPts val="1300"/>
              <a:buChar char="●"/>
            </a:pPr>
            <a:r>
              <a:rPr lang="en"/>
              <a:t>At the end the results will be shown according to the algorithm.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3: Determine the design of the chatbox</a:t>
            </a:r>
            <a:endParaRPr/>
          </a:p>
          <a:p>
            <a:pPr indent="0" lvl="0" marL="0" rtl="0" algn="l">
              <a:spcBef>
                <a:spcPts val="0"/>
              </a:spcBef>
              <a:spcAft>
                <a:spcPts val="0"/>
              </a:spcAft>
              <a:buNone/>
            </a:pPr>
            <a:r>
              <a:t/>
            </a:r>
            <a:endParaRPr/>
          </a:p>
        </p:txBody>
      </p:sp>
      <p:pic>
        <p:nvPicPr>
          <p:cNvPr id="316" name="Google Shape;316;p19"/>
          <p:cNvPicPr preferRelativeResize="0"/>
          <p:nvPr/>
        </p:nvPicPr>
        <p:blipFill>
          <a:blip r:embed="rId3">
            <a:alphaModFix/>
          </a:blip>
          <a:stretch>
            <a:fillRect/>
          </a:stretch>
        </p:blipFill>
        <p:spPr>
          <a:xfrm>
            <a:off x="1379275" y="1248074"/>
            <a:ext cx="6466574" cy="3621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4:Design the instructions of the chatbox to be simple and easy to read</a:t>
            </a:r>
            <a:endParaRPr/>
          </a:p>
        </p:txBody>
      </p:sp>
      <p:sp>
        <p:nvSpPr>
          <p:cNvPr id="322" name="Google Shape;322;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Current Version:</a:t>
            </a:r>
            <a:endParaRPr/>
          </a:p>
          <a:p>
            <a:pPr indent="0" lvl="0" marL="457200" rtl="0" algn="l">
              <a:spcBef>
                <a:spcPts val="1200"/>
              </a:spcBef>
              <a:spcAft>
                <a:spcPts val="0"/>
              </a:spcAft>
              <a:buNone/>
            </a:pPr>
            <a:r>
              <a:rPr lang="en"/>
              <a:t>“The RIC-Bot is an algorithm where the user can type in the questions and receive a suggestion back</a:t>
            </a:r>
            <a:endParaRPr/>
          </a:p>
          <a:p>
            <a:pPr indent="0" lvl="0" marL="457200" rtl="0" algn="l">
              <a:spcBef>
                <a:spcPts val="1200"/>
              </a:spcBef>
              <a:spcAft>
                <a:spcPts val="0"/>
              </a:spcAft>
              <a:buNone/>
            </a:pPr>
            <a:r>
              <a:rPr lang="en"/>
              <a:t>To use RIC-Bot, the user firstly needs to select the category of what suggestion they want. Once the category is selected, they need to type in their question in the following chatbox.</a:t>
            </a:r>
            <a:endParaRPr/>
          </a:p>
          <a:p>
            <a:pPr indent="0" lvl="0" marL="457200" rtl="0" algn="l">
              <a:spcBef>
                <a:spcPts val="1200"/>
              </a:spcBef>
              <a:spcAft>
                <a:spcPts val="1200"/>
              </a:spcAft>
              <a:buNone/>
            </a:pPr>
            <a:r>
              <a:rPr lang="en"/>
              <a:t>It should be noted that the question must have proper grammar and proper spelling in order for the algorithm to work properly with no usage of slang or profanity. The question must be direct and short to get the best results.”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Issues</a:t>
            </a:r>
            <a:endParaRPr/>
          </a:p>
        </p:txBody>
      </p:sp>
      <p:sp>
        <p:nvSpPr>
          <p:cNvPr id="328" name="Google Shape;328;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One main issue that we had during the sprint cycle is that many of members - including the project </a:t>
            </a:r>
            <a:r>
              <a:rPr lang="en"/>
              <a:t>manager</a:t>
            </a:r>
            <a:r>
              <a:rPr lang="en"/>
              <a:t> - didn’t have time to put in the effort required for the cycle.</a:t>
            </a:r>
            <a:endParaRPr/>
          </a:p>
          <a:p>
            <a:pPr indent="-311150" lvl="0" marL="457200" rtl="0" algn="l">
              <a:spcBef>
                <a:spcPts val="0"/>
              </a:spcBef>
              <a:spcAft>
                <a:spcPts val="0"/>
              </a:spcAft>
              <a:buSzPts val="1300"/>
              <a:buChar char="●"/>
            </a:pPr>
            <a:r>
              <a:rPr lang="en"/>
              <a:t>Many of the </a:t>
            </a:r>
            <a:r>
              <a:rPr lang="en"/>
              <a:t>members have jobs and personal life that they must attend to first, which lead to the lack of progress for this cycles.</a:t>
            </a:r>
            <a:endParaRPr/>
          </a:p>
          <a:p>
            <a:pPr indent="-311150" lvl="0" marL="457200" rtl="0" algn="l">
              <a:spcBef>
                <a:spcPts val="0"/>
              </a:spcBef>
              <a:spcAft>
                <a:spcPts val="0"/>
              </a:spcAft>
              <a:buSzPts val="1300"/>
              <a:buChar char="●"/>
            </a:pPr>
            <a:r>
              <a:rPr lang="en"/>
              <a:t>Due to the large work of week 2, we decided to complete the task of determining a web host to alleviate stress.</a:t>
            </a:r>
            <a:endParaRPr/>
          </a:p>
          <a:p>
            <a:pPr indent="-311150" lvl="0" marL="457200" rtl="0" algn="l">
              <a:spcBef>
                <a:spcPts val="0"/>
              </a:spcBef>
              <a:spcAft>
                <a:spcPts val="0"/>
              </a:spcAft>
              <a:buSzPts val="1300"/>
              <a:buChar char="●"/>
            </a:pPr>
            <a:r>
              <a:rPr lang="en"/>
              <a:t>In the future, hopefully, the team members can push each other in order to work toward the goal.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