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01174b3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01174b3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e4e4efe7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e4e4efe7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e4e4efe7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e4e4efe7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e4e4efe7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e4e4efe7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e4e4efe7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e4e4efe7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fb1efe0a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fb1efe0a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b1efe0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fb1efe0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fb1efe0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fb1efe0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e4e4efe7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e4e4efe7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Cycle 4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Jones, Aida Ali Mumin, </a:t>
            </a:r>
            <a:r>
              <a:rPr lang="en"/>
              <a:t>Muhammed </a:t>
            </a:r>
            <a:r>
              <a:rPr lang="en"/>
              <a:t>Ali Raza, Jabari Micah Mitchell, </a:t>
            </a:r>
            <a:r>
              <a:rPr lang="en"/>
              <a:t>Samuel</a:t>
            </a:r>
            <a:r>
              <a:rPr lang="en"/>
              <a:t> Meludu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Unfinished Tasks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6 Task 1: Determine if RIC-Bot can take a bad suggestion as information into its algorithm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the input can take uppercase or lowercase inputs, it can’t handle spelling mistakes which will give the user an undesirable result.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Status Of Tasks In Last Sprint Cycle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how to make the website appealing (Status: Completed)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Aida, Samuel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 attractive website (Status: Completed)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Aida, Samuel, Muhammad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Status Of Tasks In Current Sprint Cycle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177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how to make sure the bot works on start-up. (Completed)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William, Muhammed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 launch button that initializes the bot to use. (Completed)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William, Samuel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support section that the customer can find (Completed)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Aida, Muhammed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Determine how to make sure the bot works on start-up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Will designed the python file using flask to work when it is ran it routes initially to the index.html (Launch Page)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</a:t>
            </a:r>
            <a:r>
              <a:rPr lang="en" sz="1600"/>
              <a:t>using</a:t>
            </a:r>
            <a:r>
              <a:rPr lang="en" sz="1600"/>
              <a:t>  @app.route(‘/’) the flask application automatically would run the function which rendered the file index.html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13716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8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#loads the Launch page</a:t>
            </a:r>
            <a:endParaRPr sz="148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8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48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48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.route</a:t>
            </a:r>
            <a:r>
              <a:rPr lang="en" sz="148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8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" sz="148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8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8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8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8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48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48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8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8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render_template(</a:t>
            </a:r>
            <a:r>
              <a:rPr lang="en" sz="148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"index.html"</a:t>
            </a:r>
            <a:r>
              <a:rPr lang="en" sz="148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Design A Launch Button that </a:t>
            </a:r>
            <a:r>
              <a:rPr lang="en"/>
              <a:t>initializes</a:t>
            </a:r>
            <a:r>
              <a:rPr lang="en"/>
              <a:t> bot to use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Samuel wrote the code for the launch button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Will wrote the routing in python and did html design so that the launch button was compliant with flask and heroku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3: Add a support section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Aida </a:t>
            </a:r>
            <a:r>
              <a:rPr lang="en"/>
              <a:t>and Muhammed </a:t>
            </a:r>
            <a:r>
              <a:rPr lang="en"/>
              <a:t> wrote the code for a button that would send the user their email app with the customer support email written in their “To:” section.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have been accomplished by using the “mailto” method in HTML.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Originally, Aida and Muhammed tried to use PHP for the support sections, but have to used </a:t>
            </a:r>
            <a:r>
              <a:rPr lang="en"/>
              <a:t>the “mailto” method.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Sprint Cycle Status 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limited number of weeks and deadline, We decided to further complete the work for Sprint Cycle 5 and 6: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how to restart the RIC-BOT. (Completed)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William, Aida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if RIC-Bot can take a bad suggestion as information into its algorithm. (Unfinished)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Jabari, Samuel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Task 1: Determine how to restart the RIC-BOT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created the button to restart </a:t>
            </a:r>
            <a:r>
              <a:rPr lang="en"/>
              <a:t>the</a:t>
            </a:r>
            <a:r>
              <a:rPr lang="en"/>
              <a:t> file. This button links to the </a:t>
            </a:r>
            <a:r>
              <a:rPr lang="en"/>
              <a:t>initial</a:t>
            </a:r>
            <a:r>
              <a:rPr lang="en"/>
              <a:t> routing to the launch 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been disorganized and having being communicating properly as we should.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Nearing the end of the project that with each sprint cycle, we determine the task quite unevenly with the time given.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