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4e4efe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4e4efe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4e4efe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4e4efe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e4e4efe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e4e4efe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4e4efe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e4e4efe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4e4efe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4e4efe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dd597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dd597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Cycle 3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Jones, Aida Ali Mumin, </a:t>
            </a:r>
            <a:r>
              <a:rPr lang="en"/>
              <a:t>Muhammed </a:t>
            </a:r>
            <a:r>
              <a:rPr lang="en"/>
              <a:t>Ali Raza, Jabari Micah Mitchell, </a:t>
            </a:r>
            <a:r>
              <a:rPr lang="en"/>
              <a:t>Samuel</a:t>
            </a:r>
            <a:r>
              <a:rPr lang="en"/>
              <a:t> Meludu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Status Of Tasks In Last Sprint Cycle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where the chatbox is going to be hosted (Status: Finished)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William, Samuel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 how to categorize the topic for the chatbox </a:t>
            </a:r>
            <a:r>
              <a:rPr lang="en" sz="1700"/>
              <a:t>(Status: Finished)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Aida, Muhammad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how to extract information from the user with the chatbox </a:t>
            </a:r>
            <a:r>
              <a:rPr lang="en" sz="1700"/>
              <a:t>(Status: Finished)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Jabari, Samuel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 the algorithm used to get an user-desirable suggestion </a:t>
            </a:r>
            <a:r>
              <a:rPr lang="en" sz="1700"/>
              <a:t>(Status: Finished)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William, Jabari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Status Of Tasks In Current Sprint Cycle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how to make the website appealing (Status: In-Progress)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Samuel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 attractive website </a:t>
            </a:r>
            <a:r>
              <a:rPr lang="en"/>
              <a:t>(Status: In-Progress)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Samuel, Muhammad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Determine how to make the website appealing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Aida and Samuel was in charge of how to make the website appealing to the users, which mean having </a:t>
            </a:r>
            <a:r>
              <a:rPr lang="en" sz="1600"/>
              <a:t>usability</a:t>
            </a:r>
            <a:r>
              <a:rPr lang="en" sz="1600"/>
              <a:t> and attractiveness.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Samuel took the role of creating the </a:t>
            </a:r>
            <a:r>
              <a:rPr lang="en" sz="1600"/>
              <a:t>attractiveness while Aida will be in charge of the usability.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task is almost complete, but there’s attention that is need in some areas.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Design an attractive website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Aida and Muhammad had made the base of the several HTML pages.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Samuel took the base of the HTML pages and add </a:t>
            </a:r>
            <a:r>
              <a:rPr lang="en" sz="1600"/>
              <a:t>several</a:t>
            </a:r>
            <a:r>
              <a:rPr lang="en" sz="1600"/>
              <a:t> elements that makes it appealing.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task is almost done. It needs some touch-ups.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450" y="2504325"/>
            <a:ext cx="3339100" cy="2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Issues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been disorganized and having being </a:t>
            </a:r>
            <a:r>
              <a:rPr lang="en"/>
              <a:t>communicating</a:t>
            </a:r>
            <a:r>
              <a:rPr lang="en"/>
              <a:t> properly as we should.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had </a:t>
            </a:r>
            <a:r>
              <a:rPr lang="en"/>
              <a:t>obligations and personal issues that they must deal with first before this project so we have been behind.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is </a:t>
            </a:r>
            <a:r>
              <a:rPr lang="en"/>
              <a:t>inexperienced</a:t>
            </a:r>
            <a:r>
              <a:rPr lang="en"/>
              <a:t> with Flask and have problems with </a:t>
            </a:r>
            <a:r>
              <a:rPr lang="en"/>
              <a:t>integrating</a:t>
            </a:r>
            <a:r>
              <a:rPr lang="en"/>
              <a:t> python and HTML with the application.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Ahead: Status of Sprint Cycle 4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how to make sure the bot </a:t>
            </a:r>
            <a:r>
              <a:rPr lang="en"/>
              <a:t>works</a:t>
            </a:r>
            <a:r>
              <a:rPr lang="en"/>
              <a:t> on start up (Status: In Progress)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William, Muhammad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launch button that initializes the bot to use (</a:t>
            </a:r>
            <a:r>
              <a:rPr lang="en"/>
              <a:t>Status: </a:t>
            </a:r>
            <a:r>
              <a:rPr lang="en"/>
              <a:t>In Progress)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William, Samuel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</a:t>
            </a:r>
            <a:r>
              <a:rPr lang="en"/>
              <a:t>support</a:t>
            </a:r>
            <a:r>
              <a:rPr lang="en"/>
              <a:t> section that the customer can find (</a:t>
            </a:r>
            <a:r>
              <a:rPr lang="en"/>
              <a:t>Status: </a:t>
            </a:r>
            <a:r>
              <a:rPr lang="en"/>
              <a:t>Not Started)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Muhammad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