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70" d="100"/>
          <a:sy n="170" d="100"/>
        </p:scale>
        <p:origin x="120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A0C2D-EA80-42A5-A021-EE2F7621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D5FA2-744F-492E-BEC0-B0393DE3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1695A-B4F4-42C2-8FA5-9B5E8184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2DB56-F9DD-4223-89F0-BEF08CB6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69202-8954-4F64-B29F-6FBBC61A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1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2FFC9-2CA3-4BCB-A2D7-DAC4240E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7C60CE-B925-4643-9574-6B979174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CAB07-9008-4231-ADCD-D271E1E3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1E77F-2632-4F8F-A71E-9A59914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D9BFA-5B8A-4467-881E-96650017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67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89615-36B6-43A2-A4AC-AE1A4605C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7D9E56-CB56-4D4D-88E9-2107DC47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18E9D-43DD-4CE4-BEE9-740C6F7C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8B432-8C56-4398-A871-7DE03CB9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88E3E-A114-4D50-A333-62DE015B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4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594DF-5C6A-40A3-AB3D-B9057077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5F970-92A5-4A45-B764-40491AA9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CAC77-870C-406F-B485-5365FDCB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C6FF2-847D-4FEF-9AA5-6BCA544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7B41C-A062-4060-8E2B-8C966024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10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D6427-92F9-4336-93DE-CCD9DCE4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5CB51-F5A5-4BCC-A1AF-CE36F14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A74CF-3EE1-4450-A2D0-D493E1F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DC707-C7D8-43CE-8BA1-485CEC3F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80621-ED9C-477B-8C37-336F10E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A91F3-C999-4583-90AC-040DD415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51B1E5-18C1-40DD-8543-A182C0312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BB304-7660-4296-A02A-91E749C9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4BF8C-2A0C-4940-9186-DE8DFDB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000D0-F3F5-484E-B861-A21391EC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58423-6F4F-4256-BC8B-41134115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5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F2194-474C-4CA6-AD3B-1FCCEA0A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16A18-CE53-4DF9-8D9B-77633557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938B84-4711-4714-A24B-C36C1BC9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68FF13-E438-4460-8264-3ED97C3B5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FA5CD2-8517-46FE-ABE0-CF166D6D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6B1E1E-CE84-4427-A738-4D85AFF8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7B345C-110D-4B0E-8275-1FA05A7E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4BFD82-A795-4236-877A-799FA640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4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4B5E-A838-4F5B-8144-B85E806B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34C496-C578-423B-A859-A909DF66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C08609-4811-4583-B563-D0F06E6A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242EF1-8537-43BA-94D9-91815B1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0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7B2922-E65B-4C86-9315-02284A75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50DF9B-44E1-4FFA-B201-0EB86518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7D7630-38DE-4724-A5F6-29AB9005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21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7E4FB-6C1A-4756-9FEF-4AC6B07D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BCD69-77A1-40E1-A59A-C6467870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500893-52F2-4FCA-B48D-09403F3C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89AABD-9899-48AE-BAE9-E0372EEB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D84FD-6EBF-4291-B44B-BD4B360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EF6FB-25A0-4355-A030-6FAF4B0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0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44B00-1D55-436E-9C5B-8E1331B6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D520E-F60D-4263-9F4E-6C65D5D7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46A879-C64B-4165-AA3F-06AD371F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D9541-C5B2-4E9F-B63B-92F3D4F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3A124-33ED-4DED-93F4-26F72507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D0625-3633-4F02-992D-51FA5A2E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6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F35F37-8C2D-43E0-9846-39883F00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052492-5473-46D5-9228-7B3E2FFF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3CBB5E-89F5-4695-9875-5A9B25AD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5249-4D72-4B9B-B6CF-534C01BD1FB7}" type="datetimeFigureOut">
              <a:rPr lang="es-CO" smtClean="0"/>
              <a:t>28/08/2017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53EE8-C143-41A9-AB59-882630CA3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E5841-8005-4BCF-A92F-6901A9AA1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0794-171C-46E1-8D82-FEA5BD6EB4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0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F76AF64F-DACD-4EBE-B26D-17D6B3E9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77" y="313066"/>
            <a:ext cx="7051729" cy="12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E15825-9754-4E55-A59C-5E162B53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77" y="1918501"/>
            <a:ext cx="7079509" cy="411343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A5BA3D5-95B2-4AAA-93D6-AA0A2D94DA8C}"/>
              </a:ext>
            </a:extLst>
          </p:cNvPr>
          <p:cNvSpPr/>
          <p:nvPr/>
        </p:nvSpPr>
        <p:spPr>
          <a:xfrm>
            <a:off x="6024131" y="1918501"/>
            <a:ext cx="3403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ApliCiclista</a:t>
            </a:r>
            <a:endParaRPr lang="es-E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6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5D7F88-3549-4211-A9AF-5035C94D7F5D}"/>
              </a:ext>
            </a:extLst>
          </p:cNvPr>
          <p:cNvSpPr/>
          <p:nvPr/>
        </p:nvSpPr>
        <p:spPr>
          <a:xfrm>
            <a:off x="3084394" y="2238233"/>
            <a:ext cx="7287905" cy="2838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2" name="Picture 4" descr="Resultado de imagen de tour de francia logo 2015">
            <a:extLst>
              <a:ext uri="{FF2B5EF4-FFF2-40B4-BE49-F238E27FC236}">
                <a16:creationId xmlns:a16="http://schemas.microsoft.com/office/drawing/2014/main" id="{FFC7297A-91AA-48F8-895A-5CAE17BB5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7"/>
          <a:stretch/>
        </p:blipFill>
        <p:spPr bwMode="auto">
          <a:xfrm>
            <a:off x="8363661" y="2238233"/>
            <a:ext cx="2008638" cy="28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1F4DF7-073B-4F12-B62E-3FBC12174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2" t="8237" r="27861"/>
          <a:stretch/>
        </p:blipFill>
        <p:spPr>
          <a:xfrm>
            <a:off x="3944203" y="163774"/>
            <a:ext cx="4435523" cy="55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FEB3C4-7224-422D-93CB-4239792B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57" y="523875"/>
            <a:ext cx="59055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4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5C33DA-D1BA-43D0-85C6-5650A20F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6" r="13903"/>
          <a:stretch/>
        </p:blipFill>
        <p:spPr>
          <a:xfrm>
            <a:off x="3016155" y="1153165"/>
            <a:ext cx="7079509" cy="41134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E6DED0-1EF7-4901-8C2C-3BF7112D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5" y="1153164"/>
            <a:ext cx="6268099" cy="411344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DF6ED74-F9E3-4E58-A36B-CD7DA32B71B9}"/>
              </a:ext>
            </a:extLst>
          </p:cNvPr>
          <p:cNvSpPr/>
          <p:nvPr/>
        </p:nvSpPr>
        <p:spPr>
          <a:xfrm>
            <a:off x="3371000" y="1828801"/>
            <a:ext cx="3289110" cy="272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0" name="Picture 8" descr="Resultado de imagen de tour de francia camiseta verde">
            <a:extLst>
              <a:ext uri="{FF2B5EF4-FFF2-40B4-BE49-F238E27FC236}">
                <a16:creationId xmlns:a16="http://schemas.microsoft.com/office/drawing/2014/main" id="{27445CA9-DBF2-43E5-986B-0F73DA7F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69" y="1559257"/>
            <a:ext cx="3415425" cy="37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de tour de francia camiseta puntos">
            <a:extLst>
              <a:ext uri="{FF2B5EF4-FFF2-40B4-BE49-F238E27FC236}">
                <a16:creationId xmlns:a16="http://schemas.microsoft.com/office/drawing/2014/main" id="{6F900ECF-F820-40E0-A005-48409B32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57" y="1460311"/>
            <a:ext cx="3462337" cy="380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492C65B-1E77-4828-B2DB-B576E3FD80DA}"/>
              </a:ext>
            </a:extLst>
          </p:cNvPr>
          <p:cNvSpPr>
            <a:spLocks noChangeAspect="1"/>
          </p:cNvSpPr>
          <p:nvPr/>
        </p:nvSpPr>
        <p:spPr>
          <a:xfrm>
            <a:off x="1104900" y="4046220"/>
            <a:ext cx="586154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D85D20-9627-4A0A-8B87-A3718F504BCF}"/>
              </a:ext>
            </a:extLst>
          </p:cNvPr>
          <p:cNvSpPr>
            <a:spLocks noChangeAspect="1"/>
          </p:cNvSpPr>
          <p:nvPr/>
        </p:nvSpPr>
        <p:spPr>
          <a:xfrm>
            <a:off x="3268980" y="4046220"/>
            <a:ext cx="586154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F3A9B1F-E37A-4944-862D-38BCCCE3ECD3}"/>
              </a:ext>
            </a:extLst>
          </p:cNvPr>
          <p:cNvSpPr>
            <a:spLocks noChangeAspect="1"/>
          </p:cNvSpPr>
          <p:nvPr/>
        </p:nvSpPr>
        <p:spPr>
          <a:xfrm>
            <a:off x="5318760" y="4046220"/>
            <a:ext cx="586154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9FF23D-2482-4BF4-BD65-8799AFC294F7}"/>
              </a:ext>
            </a:extLst>
          </p:cNvPr>
          <p:cNvSpPr>
            <a:spLocks noChangeAspect="1"/>
          </p:cNvSpPr>
          <p:nvPr/>
        </p:nvSpPr>
        <p:spPr>
          <a:xfrm>
            <a:off x="7459980" y="4046220"/>
            <a:ext cx="586154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FFAD9E5-DF40-4FAD-977F-89B72CA9FDE1}"/>
              </a:ext>
            </a:extLst>
          </p:cNvPr>
          <p:cNvSpPr>
            <a:spLocks noChangeAspect="1"/>
          </p:cNvSpPr>
          <p:nvPr/>
        </p:nvSpPr>
        <p:spPr>
          <a:xfrm>
            <a:off x="9517380" y="4046220"/>
            <a:ext cx="586154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19425B3-9D0C-4ED4-B599-10499A6E722D}"/>
              </a:ext>
            </a:extLst>
          </p:cNvPr>
          <p:cNvSpPr>
            <a:spLocks noChangeAspect="1"/>
          </p:cNvSpPr>
          <p:nvPr/>
        </p:nvSpPr>
        <p:spPr>
          <a:xfrm>
            <a:off x="1104900" y="4846320"/>
            <a:ext cx="58615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0F081D5-61FD-42FD-9641-2692E35EBD67}"/>
              </a:ext>
            </a:extLst>
          </p:cNvPr>
          <p:cNvSpPr>
            <a:spLocks noChangeAspect="1"/>
          </p:cNvSpPr>
          <p:nvPr/>
        </p:nvSpPr>
        <p:spPr>
          <a:xfrm>
            <a:off x="3268980" y="4846320"/>
            <a:ext cx="58615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7EBEBC4-7AB5-4EAF-A9C4-8CAD3289D42B}"/>
              </a:ext>
            </a:extLst>
          </p:cNvPr>
          <p:cNvSpPr>
            <a:spLocks noChangeAspect="1"/>
          </p:cNvSpPr>
          <p:nvPr/>
        </p:nvSpPr>
        <p:spPr>
          <a:xfrm>
            <a:off x="5318760" y="4846320"/>
            <a:ext cx="58615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A81CA2E-C376-4CBB-B679-D862F7CB547E}"/>
              </a:ext>
            </a:extLst>
          </p:cNvPr>
          <p:cNvSpPr>
            <a:spLocks noChangeAspect="1"/>
          </p:cNvSpPr>
          <p:nvPr/>
        </p:nvSpPr>
        <p:spPr>
          <a:xfrm>
            <a:off x="7459980" y="4846320"/>
            <a:ext cx="58615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0958903-4E51-4703-813F-EC3C2F58C068}"/>
              </a:ext>
            </a:extLst>
          </p:cNvPr>
          <p:cNvSpPr>
            <a:spLocks noChangeAspect="1"/>
          </p:cNvSpPr>
          <p:nvPr/>
        </p:nvSpPr>
        <p:spPr>
          <a:xfrm>
            <a:off x="9517380" y="4846320"/>
            <a:ext cx="58615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30EF13-9A65-4DFD-9DE7-0A0DE382415B}"/>
              </a:ext>
            </a:extLst>
          </p:cNvPr>
          <p:cNvSpPr>
            <a:spLocks noChangeAspect="1"/>
          </p:cNvSpPr>
          <p:nvPr/>
        </p:nvSpPr>
        <p:spPr>
          <a:xfrm>
            <a:off x="1104900" y="5577840"/>
            <a:ext cx="586154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9F41606-8C7B-4A81-B297-49AD879863EB}"/>
              </a:ext>
            </a:extLst>
          </p:cNvPr>
          <p:cNvSpPr>
            <a:spLocks noChangeAspect="1"/>
          </p:cNvSpPr>
          <p:nvPr/>
        </p:nvSpPr>
        <p:spPr>
          <a:xfrm>
            <a:off x="3268980" y="5577840"/>
            <a:ext cx="586154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DA912D3-6A16-449F-A227-5BDB77B9D8C9}"/>
              </a:ext>
            </a:extLst>
          </p:cNvPr>
          <p:cNvSpPr>
            <a:spLocks noChangeAspect="1"/>
          </p:cNvSpPr>
          <p:nvPr/>
        </p:nvSpPr>
        <p:spPr>
          <a:xfrm>
            <a:off x="5318760" y="5577840"/>
            <a:ext cx="586154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EF15254-8F33-49CE-B2E1-F598A929F361}"/>
              </a:ext>
            </a:extLst>
          </p:cNvPr>
          <p:cNvSpPr>
            <a:spLocks noChangeAspect="1"/>
          </p:cNvSpPr>
          <p:nvPr/>
        </p:nvSpPr>
        <p:spPr>
          <a:xfrm>
            <a:off x="7459980" y="5577840"/>
            <a:ext cx="586154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497BA1-70E9-4923-836B-E0B7C7163988}"/>
              </a:ext>
            </a:extLst>
          </p:cNvPr>
          <p:cNvSpPr>
            <a:spLocks noChangeAspect="1"/>
          </p:cNvSpPr>
          <p:nvPr/>
        </p:nvSpPr>
        <p:spPr>
          <a:xfrm>
            <a:off x="9517380" y="5577840"/>
            <a:ext cx="586154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DA41B33-232B-45A7-80B6-4F6A807D279D}"/>
              </a:ext>
            </a:extLst>
          </p:cNvPr>
          <p:cNvSpPr>
            <a:spLocks noChangeAspect="1"/>
          </p:cNvSpPr>
          <p:nvPr/>
        </p:nvSpPr>
        <p:spPr>
          <a:xfrm>
            <a:off x="1333505" y="2004060"/>
            <a:ext cx="586153" cy="1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Insertar</a:t>
            </a:r>
          </a:p>
        </p:txBody>
      </p:sp>
    </p:spTree>
    <p:extLst>
      <p:ext uri="{BB962C8B-B14F-4D97-AF65-F5344CB8AC3E}">
        <p14:creationId xmlns:p14="http://schemas.microsoft.com/office/powerpoint/2010/main" val="2672150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Duarte</dc:creator>
  <cp:lastModifiedBy>William Duarte</cp:lastModifiedBy>
  <cp:revision>16</cp:revision>
  <dcterms:created xsi:type="dcterms:W3CDTF">2017-08-28T19:02:27Z</dcterms:created>
  <dcterms:modified xsi:type="dcterms:W3CDTF">2017-08-29T04:35:30Z</dcterms:modified>
</cp:coreProperties>
</file>