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</a:t>
            </a:r>
            <a:r>
              <a:rPr lang="zh-CN" altLang="en-US" sz="2000" dirty="0" smtClean="0"/>
              <a:t>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</a:t>
            </a:r>
            <a:endParaRPr lang="en-US" altLang="zh-CN" dirty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 </a:t>
            </a:r>
          </a:p>
          <a:p>
            <a:r>
              <a:rPr lang="en-US" altLang="zh-CN" dirty="0" smtClean="0"/>
              <a:t>            end = mid - 1;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 = mid + 1;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</a:t>
            </a:r>
            <a:r>
              <a:rPr lang="zh-CN" altLang="en-US" sz="2000" dirty="0" smtClean="0"/>
              <a:t>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en-US" altLang="zh-CN" sz="2000" dirty="0" smtClean="0"/>
              <a:t>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性能与红黑树相同，但实现更简单</a:t>
            </a:r>
            <a:r>
              <a:rPr lang="zh-CN" altLang="en-US" dirty="0" smtClean="0"/>
              <a:t>。另外并发环境下，红黑树可能涉及整棵树的</a:t>
            </a:r>
            <a:r>
              <a:rPr lang="en-US" altLang="zh-CN" dirty="0"/>
              <a:t>r</a:t>
            </a:r>
            <a:r>
              <a:rPr lang="en-US" altLang="zh-CN" dirty="0" smtClean="0"/>
              <a:t>ebalance</a:t>
            </a:r>
            <a:r>
              <a:rPr lang="zh-CN" altLang="en-US" dirty="0" smtClean="0"/>
              <a:t>，加锁对象为整棵树；而跳表涉及的节点更局部，</a:t>
            </a:r>
            <a:endParaRPr lang="en-US" altLang="zh-CN" dirty="0" smtClean="0"/>
          </a:p>
          <a:p>
            <a:r>
              <a:rPr lang="zh-CN" altLang="en-US" dirty="0" smtClean="0"/>
              <a:t>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73037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</a:t>
            </a:r>
            <a:r>
              <a:rPr lang="zh-CN" altLang="en-US" dirty="0"/>
              <a:t>，</a:t>
            </a:r>
            <a:r>
              <a:rPr lang="zh-CN" altLang="en-US" dirty="0" smtClean="0"/>
              <a:t>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，每层元素个数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348086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  <a:r>
              <a:rPr lang="en-US" altLang="zh-CN" dirty="0"/>
              <a:t>// random()/</a:t>
            </a:r>
            <a:r>
              <a:rPr lang="en-US" altLang="zh-CN" dirty="0" smtClean="0"/>
              <a:t>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492896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702549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9808" y="1844824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(n &lt;= 0) </a:t>
            </a:r>
          </a:p>
          <a:p>
            <a:r>
              <a:rPr lang="en-US" altLang="zh-CN" dirty="0"/>
              <a:t>        return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  <a:r>
              <a:rPr lang="en-US" altLang="zh-CN" dirty="0" smtClean="0"/>
              <a:t>//</a:t>
            </a:r>
            <a:r>
              <a:rPr lang="zh-CN" altLang="en-US" dirty="0" smtClean="0"/>
              <a:t>左边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为分界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 //</a:t>
            </a:r>
            <a:r>
              <a:rPr lang="zh-CN" altLang="en-US" dirty="0" smtClean="0"/>
              <a:t>移到左边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67944" y="1989634"/>
            <a:ext cx="410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key)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[i];//</a:t>
            </a:r>
            <a:r>
              <a:rPr lang="zh-CN" altLang="en-US" dirty="0" smtClean="0"/>
              <a:t>移动右边</a:t>
            </a:r>
            <a:endParaRPr lang="en-US" altLang="zh-CN" dirty="0" smtClean="0"/>
          </a:p>
          <a:p>
            <a:r>
              <a:rPr lang="en-US" altLang="zh-CN" dirty="0" smtClean="0"/>
              <a:t>    } // while i &lt;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 = key;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</a:t>
            </a:r>
            <a:r>
              <a:rPr lang="en-US" altLang="zh-CN" dirty="0" smtClean="0"/>
              <a:t>+i</a:t>
            </a:r>
            <a:r>
              <a:rPr lang="en-US" altLang="zh-CN" dirty="0" smtClean="0"/>
              <a:t>+1, n-i-1);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777</Words>
  <Application>Microsoft Office PowerPoint</Application>
  <PresentationFormat>全屏显示(4:3)</PresentationFormat>
  <Paragraphs>112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39</cp:revision>
  <dcterms:created xsi:type="dcterms:W3CDTF">2017-11-26T07:43:59Z</dcterms:created>
  <dcterms:modified xsi:type="dcterms:W3CDTF">2018-01-01T07:20:21Z</dcterms:modified>
</cp:coreProperties>
</file>