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8.Merkle</a:t>
            </a:r>
            <a:r>
              <a:rPr lang="zh-CN" altLang="en-US" sz="2000" dirty="0" smtClean="0"/>
              <a:t>树（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树）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默克尔树也叫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树，叶节点是数据块的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，内部节点是其孩子节点的加密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。用于数据防篡改，身份验证。应用于数字签名，可信计算，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下载数据校验，区块链身份验证（比特币和以太坊底层技术），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文件系统，数据块</a:t>
            </a:r>
            <a:r>
              <a:rPr lang="en-US" altLang="zh-CN" dirty="0" err="1" smtClean="0"/>
              <a:t>Cassadra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pic>
        <p:nvPicPr>
          <p:cNvPr id="1026" name="Picture 2" descr="File:Has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68" y="2204864"/>
            <a:ext cx="5804864" cy="3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上下文切换：</a:t>
            </a:r>
            <a:r>
              <a:rPr lang="zh-CN" altLang="en-US" dirty="0" smtClean="0">
                <a:sym typeface="Wingdings" pitchFamily="2" charset="2"/>
              </a:rPr>
              <a:t>（进程和线程切换只能发生在内核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进程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切换页目录以使用新的地址空间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file tables, signal tables, page tables,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caches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切换内核栈和硬件上下文。 （</a:t>
            </a:r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/>
              <a:t>registers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registers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进程间通信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：管道，信号，消息队列，共享内存，信号量，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9.1.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r>
              <a:rPr lang="zh-CN" altLang="en-US" dirty="0" smtClean="0"/>
              <a:t>拥塞避免：发生丢包，窗口减到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10.1 TCP</a:t>
            </a:r>
            <a:r>
              <a:rPr lang="zh-CN" altLang="en-US" sz="2000" dirty="0" smtClean="0"/>
              <a:t>状态图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TIME_WAIT</a:t>
            </a:r>
            <a:r>
              <a:rPr lang="zh-CN" altLang="en-US" dirty="0" smtClean="0"/>
              <a:t>状态作用：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用于发送</a:t>
            </a:r>
            <a:r>
              <a:rPr lang="en-US" altLang="zh-CN" dirty="0" err="1" smtClean="0"/>
              <a:t>last_ack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保证对端收到。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使网络中该连接的包失效，防止与新的连接混淆数据。</a:t>
            </a:r>
            <a:endParaRPr lang="en-US" altLang="zh-CN" dirty="0" smtClean="0"/>
          </a:p>
        </p:txBody>
      </p:sp>
      <p:pic>
        <p:nvPicPr>
          <p:cNvPr id="1026" name="Picture 2" descr="TCP状态转换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6632"/>
            <a:ext cx="4464496" cy="63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10.2 </a:t>
            </a:r>
            <a:r>
              <a:rPr lang="en-US" altLang="zh-CN" sz="2000" dirty="0" err="1" smtClean="0"/>
              <a:t>epoll</a:t>
            </a:r>
            <a:r>
              <a:rPr lang="en-US" altLang="zh-CN" sz="2000" dirty="0" smtClean="0"/>
              <a:t> LT&amp;ET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</a:t>
            </a:r>
            <a:r>
              <a:rPr lang="zh-CN" altLang="en-US" dirty="0"/>
              <a:t>和</a:t>
            </a:r>
            <a:r>
              <a:rPr lang="en-US" altLang="zh-CN" dirty="0"/>
              <a:t>ET</a:t>
            </a:r>
            <a:r>
              <a:rPr lang="zh-CN" altLang="en-US" dirty="0"/>
              <a:t>触发模式使用场景：</a:t>
            </a:r>
            <a:endParaRPr lang="en-US" altLang="zh-CN" dirty="0"/>
          </a:p>
          <a:p>
            <a:r>
              <a:rPr lang="en-US" altLang="zh-CN" dirty="0" smtClean="0"/>
              <a:t>LT</a:t>
            </a:r>
            <a:r>
              <a:rPr lang="zh-CN" altLang="en-US" dirty="0" smtClean="0"/>
              <a:t>使用：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读</a:t>
            </a:r>
            <a:r>
              <a:rPr lang="zh-CN" altLang="en-US" dirty="0" smtClean="0"/>
              <a:t>缓冲区有</a:t>
            </a:r>
            <a:r>
              <a:rPr lang="zh-CN" altLang="en-US" dirty="0"/>
              <a:t>数据可读</a:t>
            </a:r>
            <a:r>
              <a:rPr lang="zh-CN" altLang="en-US" dirty="0" smtClean="0"/>
              <a:t>，始终触发</a:t>
            </a:r>
            <a:r>
              <a:rPr lang="en-US" altLang="zh-CN" dirty="0"/>
              <a:t>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写</a:t>
            </a:r>
            <a:r>
              <a:rPr lang="zh-CN" altLang="en-US" dirty="0" smtClean="0"/>
              <a:t>缓冲区有</a:t>
            </a:r>
            <a:r>
              <a:rPr lang="zh-CN" altLang="en-US" dirty="0"/>
              <a:t>空间可写</a:t>
            </a:r>
            <a:r>
              <a:rPr lang="zh-CN" altLang="en-US" dirty="0" smtClean="0"/>
              <a:t>，始终触发</a:t>
            </a:r>
            <a:r>
              <a:rPr lang="en-US" altLang="zh-CN" dirty="0"/>
              <a:t>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/>
              <a:t>IN</a:t>
            </a:r>
            <a:r>
              <a:rPr lang="zh-CN" altLang="en-US" dirty="0"/>
              <a:t>事件时</a:t>
            </a:r>
            <a:r>
              <a:rPr lang="zh-CN" altLang="en-US" dirty="0" smtClean="0"/>
              <a:t>：读取任意大小的数据。</a:t>
            </a:r>
            <a:endParaRPr lang="en-US" altLang="zh-CN" dirty="0"/>
          </a:p>
          <a:p>
            <a:r>
              <a:rPr lang="en-US" altLang="zh-CN" dirty="0"/>
              <a:t>OUT</a:t>
            </a:r>
            <a:r>
              <a:rPr lang="zh-CN" altLang="en-US" dirty="0"/>
              <a:t>事件时</a:t>
            </a:r>
            <a:r>
              <a:rPr lang="zh-CN" altLang="en-US" dirty="0" smtClean="0"/>
              <a:t>：写任意大小的数据。如果写出完毕，关闭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ET</a:t>
            </a:r>
            <a:r>
              <a:rPr lang="zh-CN" altLang="en-US" dirty="0"/>
              <a:t>触发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读缓冲区从没数据到有数据可读，触发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写缓冲区从满数据到有空间可写，触发</a:t>
            </a:r>
            <a:r>
              <a:rPr lang="en-US" altLang="zh-CN" dirty="0" smtClean="0"/>
              <a:t>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事件时：一直读取数据，直到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事件时：一直写数据，直到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当需要写数据时，直接写数据，直到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。不用等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少了一个关闭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事件的操作。事件操作更少，某些场景更高效。如写出时，在没数据可用的情况下，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直接略过而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需要暂时关闭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事件，不然就一直触发。简单说，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更高效，因为在没数据可写或写出完毕时，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都需要关闭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（不关闭就一直上报）。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 </a:t>
            </a:r>
            <a:r>
              <a:rPr lang="zh-CN" altLang="en-US" sz="2000" dirty="0" smtClean="0"/>
              <a:t>链表翻转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从头开始，左边成为一个新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，每次从右边拿出一个节点放入左侧新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个节点开始，依次遍历并插入到第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个节点后面，最后把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移到最后。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628800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就地翻转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reverse_inplace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    while(list)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next = list-&gt;next; //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list-&gt;next =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翻转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 = 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628800"/>
            <a:ext cx="41044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插入翻转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reverse_insert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first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second = first-&gt;next;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first-&gt;next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 = second;</a:t>
            </a:r>
          </a:p>
          <a:p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首节点移到最后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first-&gt;next = NULL;</a:t>
            </a:r>
            <a:endParaRPr lang="en-US" altLang="zh-CN" dirty="0"/>
          </a:p>
          <a:p>
            <a:r>
              <a:rPr lang="en-US" altLang="zh-CN" dirty="0" smtClean="0"/>
              <a:t>    second-&gt;next = first;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84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环检测：快慢指针。</a:t>
            </a:r>
            <a:r>
              <a:rPr lang="zh-CN" altLang="en-US" dirty="0" smtClean="0">
                <a:solidFill>
                  <a:srgbClr val="FF0000"/>
                </a:solidFill>
              </a:rPr>
              <a:t>环起点计算，先找到快慢指针重合点，然后从重合点和链表头一起</a:t>
            </a:r>
            <a:r>
              <a:rPr lang="zh-CN" altLang="en-US" smtClean="0">
                <a:solidFill>
                  <a:srgbClr val="FF0000"/>
                </a:solidFill>
              </a:rPr>
              <a:t>走，</a:t>
            </a:r>
            <a:r>
              <a:rPr lang="zh-CN" altLang="en-US">
                <a:solidFill>
                  <a:srgbClr val="FF0000"/>
                </a:solidFill>
              </a:rPr>
              <a:t>第一个</a:t>
            </a:r>
            <a:r>
              <a:rPr lang="zh-CN" altLang="en-US" smtClean="0">
                <a:solidFill>
                  <a:srgbClr val="FF0000"/>
                </a:solidFill>
              </a:rPr>
              <a:t>相同</a:t>
            </a:r>
            <a:r>
              <a:rPr lang="zh-CN" altLang="en-US" dirty="0" smtClean="0">
                <a:solidFill>
                  <a:srgbClr val="FF0000"/>
                </a:solidFill>
              </a:rPr>
              <a:t>点即是环起点。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相交检测：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：两链表相交必定有公共结尾。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将两个链表首尾相连并检查环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087" y="2492896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环检测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slow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fast = list;</a:t>
            </a:r>
          </a:p>
          <a:p>
            <a:r>
              <a:rPr lang="en-US" altLang="zh-CN" dirty="0" smtClean="0"/>
              <a:t>    while(fast-&gt;next)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fast = fast-&gt;next-&gt;next;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slow = slow-&gt;next;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(fast == slow) {</a:t>
            </a:r>
          </a:p>
          <a:p>
            <a:r>
              <a:rPr lang="en-US" altLang="zh-CN" dirty="0" smtClean="0"/>
              <a:t>            return slow;</a:t>
            </a:r>
            <a:endParaRPr lang="en-US" altLang="zh-CN" dirty="0"/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42495" y="2492896"/>
            <a:ext cx="40179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环起点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list_loop_point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meeting =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(list);</a:t>
            </a:r>
          </a:p>
          <a:p>
            <a:r>
              <a:rPr lang="en-US" altLang="zh-CN" dirty="0" smtClean="0"/>
              <a:t>    if (meeting) {</a:t>
            </a:r>
          </a:p>
          <a:p>
            <a:r>
              <a:rPr lang="en-US" altLang="zh-CN" dirty="0" smtClean="0"/>
              <a:t>        Node</a:t>
            </a:r>
            <a:r>
              <a:rPr lang="en-US" altLang="zh-CN" dirty="0"/>
              <a:t>* </a:t>
            </a:r>
            <a:r>
              <a:rPr lang="en-US" altLang="zh-CN" dirty="0" smtClean="0"/>
              <a:t>start1 </a:t>
            </a:r>
            <a:r>
              <a:rPr lang="en-US" altLang="zh-CN" dirty="0"/>
              <a:t>= list;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Node</a:t>
            </a:r>
            <a:r>
              <a:rPr lang="en-US" altLang="zh-CN" dirty="0"/>
              <a:t>* </a:t>
            </a:r>
            <a:r>
              <a:rPr lang="en-US" altLang="zh-CN" dirty="0" smtClean="0"/>
              <a:t>start2 </a:t>
            </a:r>
            <a:r>
              <a:rPr lang="en-US" altLang="zh-CN" dirty="0"/>
              <a:t>= </a:t>
            </a:r>
            <a:r>
              <a:rPr lang="en-US" altLang="zh-CN" dirty="0" smtClean="0"/>
              <a:t>meeting;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while(start1 != start2) {</a:t>
            </a:r>
          </a:p>
          <a:p>
            <a:r>
              <a:rPr lang="en-US" altLang="zh-CN" dirty="0" smtClean="0"/>
              <a:t>            start1 = start1-&gt;next;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start2 = start2-&gt;next;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  <a:p>
            <a:r>
              <a:rPr lang="en-US" altLang="zh-CN" dirty="0" smtClean="0"/>
              <a:t>        return start1;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72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找出相交点：减去公共结尾，较长的链表往前移动</a:t>
            </a:r>
            <a:r>
              <a:rPr lang="en-US" altLang="zh-CN" dirty="0"/>
              <a:t>|Len1-Len2|</a:t>
            </a:r>
            <a:r>
              <a:rPr lang="zh-CN" altLang="en-US" dirty="0"/>
              <a:t>，然后同步后移，第一个相同点即是相交点。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86056"/>
            <a:ext cx="4968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找出相交点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find_list_exchange</a:t>
            </a:r>
            <a:r>
              <a:rPr lang="en-US" altLang="zh-CN" dirty="0" smtClean="0"/>
              <a:t>(Node* list, Node* list2)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 *l1 = list, *l2=list2;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len1 = 0, len2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while(l1-&gt;next)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len1++;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 while(l2-&gt;next)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&gt;next;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len2++;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    if (l1!=l2) return NULL;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diff = abs(len1, len2);</a:t>
            </a:r>
          </a:p>
          <a:p>
            <a:r>
              <a:rPr lang="en-US" altLang="zh-CN" dirty="0" smtClean="0"/>
              <a:t>    l1 = list;</a:t>
            </a:r>
            <a:endParaRPr lang="en-US" altLang="zh-CN" dirty="0"/>
          </a:p>
          <a:p>
            <a:r>
              <a:rPr lang="en-US" altLang="zh-CN" dirty="0" smtClean="0"/>
              <a:t>    l2 = list2;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92080" y="1902301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  if (len1 &gt; len2)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while(diff-- &gt; 0)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l1=l1-&gt;next;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    if </a:t>
            </a:r>
            <a:r>
              <a:rPr lang="en-US" altLang="zh-CN" dirty="0"/>
              <a:t>(len1 </a:t>
            </a:r>
            <a:r>
              <a:rPr lang="en-US" altLang="zh-CN" dirty="0" smtClean="0"/>
              <a:t>&lt; </a:t>
            </a:r>
            <a:r>
              <a:rPr lang="en-US" altLang="zh-CN" dirty="0"/>
              <a:t>len2) {</a:t>
            </a:r>
          </a:p>
          <a:p>
            <a:r>
              <a:rPr lang="en-US" altLang="zh-CN" dirty="0"/>
              <a:t>        while(diff-- &gt; 0)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</a:t>
            </a:r>
            <a:r>
              <a:rPr lang="en-US" altLang="zh-CN" dirty="0" smtClean="0"/>
              <a:t>next;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    while(l1 != l2)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 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l2= l2-&gt;next;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l1;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find_list_exchange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12 </a:t>
            </a:r>
            <a:r>
              <a:rPr lang="zh-CN" altLang="en-US" sz="2000" dirty="0" smtClean="0"/>
              <a:t>设计模式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factory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通过工厂方法生成对应类型的对象。</a:t>
            </a:r>
            <a:endParaRPr lang="en-US" altLang="zh-CN" dirty="0" smtClean="0"/>
          </a:p>
          <a:p>
            <a:r>
              <a:rPr lang="en-US" altLang="zh-CN" dirty="0"/>
              <a:t>facade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俗称的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，对对象进行封装，对原有功能进行整合或隐藏。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ingleton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例模式，一般用于某些全局性的对象。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omposite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个类里面组合其他类的对象，一般是关联对象或整体和部分的关系。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trategy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策略模式，一般用于把逻辑复杂的控制代码抽象出来，提高程序的简单性。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dapter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适</a:t>
            </a:r>
            <a:r>
              <a:rPr lang="zh-CN" altLang="en-US" dirty="0" smtClean="0"/>
              <a:t>配模式，一般用于对现有对象进行修改封装，用于其他地方的调用。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lyweight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对一些对象的公共属性提取出来集中存储，减少大量重复对象的创建。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elegate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将本对象的操作代理到另外的对象。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rototype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以一个对象来创建另外一个对象，降低对象重复创建的代价。</a:t>
            </a:r>
            <a:endParaRPr lang="en-US" altLang="zh-CN" dirty="0" smtClean="0"/>
          </a:p>
          <a:p>
            <a:r>
              <a:rPr lang="en-US" altLang="zh-CN" dirty="0" smtClean="0"/>
              <a:t>builder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通过多个子对象的创建来完成整个对象或过程的创建。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27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[mid] &lt; key)</a:t>
            </a:r>
          </a:p>
          <a:p>
            <a:r>
              <a:rPr lang="en-US" altLang="zh-CN" dirty="0"/>
              <a:t>            start = mid + 1;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key) </a:t>
            </a:r>
          </a:p>
          <a:p>
            <a:r>
              <a:rPr lang="en-US" altLang="zh-CN" dirty="0"/>
              <a:t>            end = mid - 1;</a:t>
            </a:r>
          </a:p>
          <a:p>
            <a:r>
              <a:rPr lang="en-US" altLang="zh-CN" dirty="0" smtClean="0"/>
              <a:t>        else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mid;//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mid, key);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度递归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。只能递归。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0</a:t>
            </a:r>
            <a:r>
              <a:rPr lang="en-US" altLang="zh-CN" dirty="0" smtClean="0"/>
              <a:t>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14847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。副作用是子序列内部不保证有序。复杂度与快排相同，最糟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，平均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，因为数组的关系，适合少量数据。还有最小堆法，额外存储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，适合海量数据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808" y="1916832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max_kth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2061642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(p == k) return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if (p &gt; k)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p-1, k);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n-p-1, k-p);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=n; i&gt;0;i--)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= 2*p;// child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c = 2*p;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：不支持聚簇索引；不支持行级锁，每次更新需要锁整个表。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：支持聚簇索引，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2868</Words>
  <Application>Microsoft Office PowerPoint</Application>
  <PresentationFormat>全屏显示(4:3)</PresentationFormat>
  <Paragraphs>351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201</cp:revision>
  <dcterms:created xsi:type="dcterms:W3CDTF">2017-11-26T07:43:59Z</dcterms:created>
  <dcterms:modified xsi:type="dcterms:W3CDTF">2018-01-16T14:15:04Z</dcterms:modified>
</cp:coreProperties>
</file>