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</a:t>
            </a:r>
            <a:r>
              <a:rPr lang="zh-CN" altLang="en-US" dirty="0" smtClean="0"/>
              <a:t>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</a:t>
            </a:r>
            <a:r>
              <a:rPr lang="zh-CN" altLang="en-US" dirty="0" smtClean="0"/>
              <a:t>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smtClean="0"/>
              <a:t>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</a:t>
            </a:r>
            <a:r>
              <a:rPr lang="en-US" altLang="zh-CN" dirty="0" smtClean="0"/>
              <a:t>, </a:t>
            </a:r>
            <a:r>
              <a:rPr lang="en-US" altLang="zh-CN" dirty="0" smtClean="0"/>
              <a:t>n-p-1, k-p);</a:t>
            </a:r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1778</Words>
  <Application>Microsoft Office PowerPoint</Application>
  <PresentationFormat>全屏显示(4:3)</PresentationFormat>
  <Paragraphs>202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126</cp:revision>
  <dcterms:created xsi:type="dcterms:W3CDTF">2017-11-26T07:43:59Z</dcterms:created>
  <dcterms:modified xsi:type="dcterms:W3CDTF">2018-01-07T14:58:48Z</dcterms:modified>
</cp:coreProperties>
</file>