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</a:t>
            </a:r>
            <a:r>
              <a:rPr lang="zh-CN" altLang="en-US" sz="2000" dirty="0" smtClean="0"/>
              <a:t>其他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1.NAT</a:t>
            </a:r>
            <a:r>
              <a:rPr lang="zh-CN" altLang="en-US" dirty="0" smtClean="0"/>
              <a:t>打洞</a:t>
            </a:r>
            <a:endParaRPr lang="en-US" altLang="zh-CN" dirty="0" smtClean="0"/>
          </a:p>
          <a:p>
            <a:r>
              <a:rPr lang="en-US" altLang="zh-CN" dirty="0" smtClean="0"/>
              <a:t>    a) </a:t>
            </a:r>
            <a:r>
              <a:rPr lang="zh-CN" altLang="en-US" dirty="0" smtClean="0"/>
              <a:t>全锥型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</a:t>
            </a:r>
            <a:r>
              <a:rPr lang="zh-CN" altLang="en-US" dirty="0" smtClean="0"/>
              <a:t>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 </a:t>
            </a:r>
            <a:r>
              <a:rPr lang="zh-CN" altLang="en-US" dirty="0" smtClean="0"/>
              <a:t>端口受限锥型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2.go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好处：防止对内部服务器的攻击，安全验证，缓解单台压力，缓存并提高并发性能。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3560</Words>
  <Application>Microsoft Office PowerPoint</Application>
  <PresentationFormat>全屏显示(4:3)</PresentationFormat>
  <Paragraphs>397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249</cp:revision>
  <dcterms:created xsi:type="dcterms:W3CDTF">2017-11-26T07:43:59Z</dcterms:created>
  <dcterms:modified xsi:type="dcterms:W3CDTF">2018-01-24T14:01:19Z</dcterms:modified>
</cp:coreProperties>
</file>