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开始，指数增长。</a:t>
            </a:r>
            <a:endParaRPr lang="en-US" altLang="zh-CN" dirty="0" smtClean="0"/>
          </a:p>
          <a:p>
            <a:r>
              <a:rPr lang="zh-CN" altLang="en-US" dirty="0" smtClean="0"/>
              <a:t>拥塞避免：线性增长；发生丢包，进入慢启动。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 = first-&gt;next;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 </a:t>
            </a:r>
            <a:r>
              <a:rPr lang="zh-CN" altLang="en-US" sz="2000" dirty="0" smtClean="0"/>
              <a:t>设计模式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通过工厂方法生成对应类型的对象。</a:t>
            </a:r>
            <a:endParaRPr lang="en-US" altLang="zh-CN" dirty="0" smtClean="0"/>
          </a:p>
          <a:p>
            <a:r>
              <a:rPr lang="en-US" altLang="zh-CN" dirty="0"/>
              <a:t>facade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俗称的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，对对象进行封装，对原有功能进行整合或隐藏。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ingleton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例模式，一般用于某些全局性的对象。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omposite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个类里面组合其他类的对象，一般是关联对象或整体和部分的关系。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策略模式，一般用于把逻辑复杂的控制代码抽象出来，提高程序的简单性。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配模式，一般用于对现有对象进行修改封装，用于其他地方的调用。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lyweight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对一些对象的公共属性提取出来集中存储，减少大量重复对象的创建。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elegate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将本对象的操作代理到另外的对象。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rototype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以一个对象来创建另外一个对象，降低对象重复创建的代价。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通过多个子对象的创建来完成整个对象或过程的创建。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27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13 </a:t>
            </a:r>
            <a:r>
              <a:rPr lang="zh-CN" altLang="en-US" sz="2000" dirty="0" smtClean="0"/>
              <a:t>分布式系统相关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分布式算法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算法：（资源存储，上游服务器均衡）</a:t>
            </a:r>
            <a:endParaRPr lang="en-US" altLang="zh-CN" dirty="0" smtClean="0"/>
          </a:p>
          <a:p>
            <a:r>
              <a:rPr lang="zh-CN" altLang="en-US" dirty="0" smtClean="0"/>
              <a:t>将机器和资源通过相同的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函数映射到相同的值空间，将资源顺序性关联到相应机器，来抵御机器的动态增删。如果机器数量较少，也可以增加一定比例的虚拟节点来提高机器的负载均衡。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共识算法：</a:t>
            </a:r>
            <a:r>
              <a:rPr lang="zh-CN" altLang="en-US" dirty="0" smtClean="0">
                <a:sym typeface="Wingdings" pitchFamily="2" charset="2"/>
              </a:rPr>
              <a:t>（分布式存储，如区块链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问题场景：多个节点同时发起多个请求，保证这些请求都能保存。</a:t>
            </a:r>
            <a:endParaRPr lang="en-US" altLang="zh-CN" dirty="0" smtClean="0"/>
          </a:p>
          <a:p>
            <a:r>
              <a:rPr lang="zh-CN" altLang="en-US" dirty="0" smtClean="0"/>
              <a:t>目标：对多个节点发起的多个请求达成一致性共识排序。</a:t>
            </a:r>
            <a:endParaRPr lang="en-US" altLang="zh-CN" dirty="0" smtClean="0"/>
          </a:p>
          <a:p>
            <a:r>
              <a:rPr lang="zh-CN" altLang="en-US" dirty="0" smtClean="0"/>
              <a:t>分两个阶段：第一个阶段确认提案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是否可用（共识排序）；第二个阶段确认是否被大部分节点成功接受。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http://blog.csdn.net/21aspnet/article/details/50700123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err="1" smtClean="0">
                <a:sym typeface="Wingdings" pitchFamily="2" charset="2"/>
              </a:rPr>
              <a:t>Paxos</a:t>
            </a:r>
            <a:r>
              <a:rPr lang="zh-CN" altLang="en-US" dirty="0" smtClean="0">
                <a:sym typeface="Wingdings" pitchFamily="2" charset="2"/>
              </a:rPr>
              <a:t>简化版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通过周期性投票，每次选出一个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对外进行服务并将信息同步给其他节点。如分布式日志和存储服务。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P2P</a:t>
            </a:r>
            <a:r>
              <a:rPr lang="zh-CN" altLang="en-US" dirty="0" smtClean="0">
                <a:sym typeface="Wingdings" pitchFamily="2" charset="2"/>
              </a:rPr>
              <a:t>下载基本技术）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也</a:t>
            </a:r>
            <a:r>
              <a:rPr lang="zh-CN" altLang="en-US" dirty="0" smtClean="0">
                <a:sym typeface="Wingdings" pitchFamily="2" charset="2"/>
              </a:rPr>
              <a:t>叫</a:t>
            </a:r>
            <a:r>
              <a:rPr lang="en-US" altLang="zh-CN" dirty="0" smtClean="0">
                <a:sym typeface="Wingdings" pitchFamily="2" charset="2"/>
              </a:rPr>
              <a:t>hash tree</a:t>
            </a:r>
            <a:r>
              <a:rPr lang="zh-CN" altLang="en-US" dirty="0" smtClean="0">
                <a:sym typeface="Wingdings" pitchFamily="2" charset="2"/>
              </a:rPr>
              <a:t>，详见区块链相关技术部分。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6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 </a:t>
            </a:r>
            <a:r>
              <a:rPr lang="zh-CN" altLang="en-US" sz="2000" dirty="0" smtClean="0"/>
              <a:t>区块链相关技术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（默克尔树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区块链底层存储技术。首先对每块数据计算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，标记每块数据是否更改；然后对多块数据的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，标记多块数据是否更改。然后重复计算更高层次的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，来标记更多块数据是否被更改。最顶层的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叫做根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，来标记整个文件是否被更改。只有两层的树称为</a:t>
            </a:r>
            <a:r>
              <a:rPr lang="en-US" altLang="zh-CN" dirty="0" smtClean="0"/>
              <a:t>hash list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 descr="https://images2015.cnblogs.com/blog/834896/201605/834896-20160527163537178-3214120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1" y="1930820"/>
            <a:ext cx="5180277" cy="32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850" y="2384415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典型地，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下载系统，每次计算下面两个块的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，最后生成整个文件的根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。中间层次的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值保存在可信节点，下载时先下载该可信节点的整个树的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，然后从多个节点下载各分块数据并进行数据验证。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509795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广泛应用于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，区块链，</a:t>
            </a:r>
            <a:r>
              <a:rPr lang="en-US" altLang="zh-CN" dirty="0" err="1" smtClean="0"/>
              <a:t>ipfs</a:t>
            </a:r>
            <a:r>
              <a:rPr lang="zh-CN" altLang="en-US" dirty="0" smtClean="0"/>
              <a:t>分布式文件存储，可信计算，数字签名，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5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14.1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en-US" altLang="zh-CN" dirty="0" err="1" smtClean="0">
                <a:sym typeface="Wingdings" pitchFamily="2" charset="2"/>
              </a:rPr>
              <a:t>git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4098" name="Picture 2" descr="https://images2015.cnblogs.com/blog/834896/201605/834896-20160527165455647-337696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085835"/>
            <a:ext cx="5760640" cy="53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14.2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zh-CN" altLang="en-US" dirty="0">
                <a:sym typeface="Wingdings" pitchFamily="2" charset="2"/>
              </a:rPr>
              <a:t>比特币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5122" name="Picture 2" descr="https://images2015.cnblogs.com/blog/834896/201605/834896-20160527165613991-323413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1" y="1412776"/>
            <a:ext cx="8045599" cy="3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14.3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默克尔树的以太坊应用：</a:t>
            </a:r>
            <a:endParaRPr lang="en-US" altLang="zh-CN" dirty="0" smtClean="0"/>
          </a:p>
        </p:txBody>
      </p:sp>
      <p:pic>
        <p:nvPicPr>
          <p:cNvPr id="6146" name="Picture 2" descr="https://images2015.cnblogs.com/blog/834896/201605/834896-20160527165745163-1727084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1" y="1484784"/>
            <a:ext cx="8244995" cy="39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43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15 NAT</a:t>
            </a:r>
            <a:r>
              <a:rPr lang="zh-CN" altLang="en-US" sz="2000" dirty="0"/>
              <a:t>打洞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a) </a:t>
            </a:r>
            <a:r>
              <a:rPr lang="zh-CN" altLang="en-US" dirty="0" smtClean="0"/>
              <a:t>全锥型 </a:t>
            </a:r>
            <a:r>
              <a:rPr lang="en-US" altLang="zh-CN" dirty="0" smtClean="0"/>
              <a:t>b) </a:t>
            </a:r>
            <a:r>
              <a:rPr lang="zh-CN" altLang="en-US" dirty="0" smtClean="0"/>
              <a:t>受限锥型 </a:t>
            </a:r>
            <a:r>
              <a:rPr lang="en-US" altLang="zh-CN" dirty="0" smtClean="0"/>
              <a:t>c) </a:t>
            </a:r>
            <a:r>
              <a:rPr lang="zh-CN" altLang="en-US" dirty="0" smtClean="0"/>
              <a:t>端口受限锥型 </a:t>
            </a:r>
            <a:r>
              <a:rPr lang="en-US" altLang="zh-CN" dirty="0" smtClean="0"/>
              <a:t>d) </a:t>
            </a:r>
            <a:r>
              <a:rPr lang="zh-CN" altLang="en-US" dirty="0" smtClean="0"/>
              <a:t>对称型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不能打动成功的情况是端口受限锥型、对称型与对称型相互打洞。如下图：</a:t>
            </a:r>
            <a:endParaRPr lang="en-US" altLang="zh-CN" dirty="0" smtClean="0"/>
          </a:p>
        </p:txBody>
      </p:sp>
      <p:pic>
        <p:nvPicPr>
          <p:cNvPr id="1026" name="Picture 2" descr="http://www.blogjava.net/images/blogjava_net/linli/nat/Symmetric_NAT-Symmetric_N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2" y="3645025"/>
            <a:ext cx="835053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ogjava.net/images/blogjava_net/linli/nat/Port_Restricted_Cone-Symmetric_N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1052736"/>
            <a:ext cx="8439980" cy="31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2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16 </a:t>
            </a:r>
            <a:r>
              <a:rPr lang="en-US" altLang="zh-CN" sz="2000" dirty="0" err="1" smtClean="0"/>
              <a:t>golang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gc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1. stop-the-world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遍历变量的指针连接网络并标记分配的内存块。初始全部为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，每层根为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，子节点为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，继续遍历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。最后只剩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。</a:t>
            </a:r>
            <a:r>
              <a:rPr lang="en-US" altLang="zh-CN" dirty="0"/>
              <a:t>w</a:t>
            </a:r>
            <a:r>
              <a:rPr lang="en-US" altLang="zh-CN" dirty="0" smtClean="0"/>
              <a:t>hite</a:t>
            </a:r>
            <a:r>
              <a:rPr lang="zh-CN" altLang="en-US" dirty="0" smtClean="0"/>
              <a:t>即不可达的节点，即可回收。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3. </a:t>
            </a:r>
            <a:r>
              <a:rPr lang="zh-CN" altLang="en-US" dirty="0" smtClean="0"/>
              <a:t>清理，回收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4. start-the-world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三色标记法的好处是，可以将扫描出的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节点慢慢回收，立即恢复业务执行，减少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导致的系统</a:t>
            </a:r>
            <a:r>
              <a:rPr lang="en-US" altLang="zh-CN" dirty="0" smtClean="0"/>
              <a:t>delay</a:t>
            </a:r>
            <a:r>
              <a:rPr lang="zh-CN" altLang="en-US" dirty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03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725143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Radix tree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的空间优化版本。把只有一个子节点的节点跟子节点合并存储。合并后的每个节点的子节点个数至少为整棵树的基数个。如左图，节点总数为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，每个节点的子节点个数至少是</a:t>
            </a:r>
            <a:r>
              <a:rPr lang="en-US" altLang="zh-CN" dirty="0" smtClean="0"/>
              <a:t>2, 2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=16&gt;14.</a:t>
            </a:r>
            <a:endParaRPr lang="en-US" altLang="zh-CN" baseline="30000" dirty="0" smtClean="0"/>
          </a:p>
        </p:txBody>
      </p:sp>
      <p:pic>
        <p:nvPicPr>
          <p:cNvPr id="4" name="Picture 2" descr="https://upload.wikimedia.org/wikipedia/commons/thumb/a/ae/Patricia_trie.svg/350px-Patricia_tri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4439368"/>
            <a:ext cx="3333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 smtClean="0"/>
              <a:t>最大时间复杂度：每次二分不均匀，比如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n-1,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最优</a:t>
            </a:r>
            <a:r>
              <a:rPr lang="zh-CN" altLang="en-US" dirty="0" smtClean="0"/>
              <a:t>复杂度：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170080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zh-CN" altLang="en-US" dirty="0"/>
              <a:t>空间</a:t>
            </a:r>
            <a:r>
              <a:rPr lang="zh-CN" altLang="en-US" dirty="0" smtClean="0"/>
              <a:t>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，适合海量数据。</a:t>
            </a:r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BFPRT</a:t>
            </a:r>
            <a:r>
              <a:rPr lang="zh-CN" altLang="en-US" dirty="0" smtClean="0"/>
              <a:t>算法，依靠精心设计的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选取方法，最坏情况下为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/>
              <a:t>min</a:t>
            </a:r>
            <a:r>
              <a:rPr lang="en-US" altLang="zh-CN" dirty="0" err="1" smtClean="0"/>
              <a:t>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i&gt;=0;i--)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=n-1; i&gt;=0;i--)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最大堆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while(2*p&lt;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 = 2*p;// child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&gt;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3562</Words>
  <Application>Microsoft Office PowerPoint</Application>
  <PresentationFormat>全屏显示(4:3)</PresentationFormat>
  <Paragraphs>392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284</cp:revision>
  <dcterms:created xsi:type="dcterms:W3CDTF">2017-11-26T07:43:59Z</dcterms:created>
  <dcterms:modified xsi:type="dcterms:W3CDTF">2018-02-07T07:23:15Z</dcterms:modified>
</cp:coreProperties>
</file>