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990" y="332656"/>
            <a:ext cx="2103809" cy="369332"/>
          </a:xfrm>
          <a:prstGeom prst="rect">
            <a:avLst/>
          </a:prstGeom>
          <a:noFill/>
        </p:spPr>
        <p:txBody>
          <a:bodyPr wrap="square" rtlCol="0">
            <a:spAutoFit/>
          </a:bodyPr>
          <a:lstStyle/>
          <a:p>
            <a:r>
              <a:rPr lang="zh-CN" altLang="en-US" dirty="0" smtClean="0"/>
              <a:t>奖励机制</a:t>
            </a:r>
            <a:r>
              <a:rPr lang="en-US" altLang="zh-CN" dirty="0" smtClean="0"/>
              <a:t>/</a:t>
            </a:r>
            <a:r>
              <a:rPr lang="zh-CN" altLang="en-US" dirty="0" smtClean="0"/>
              <a:t>发币机制</a:t>
            </a:r>
            <a:endParaRPr lang="zh-CN" altLang="en-US" dirty="0"/>
          </a:p>
        </p:txBody>
      </p:sp>
      <p:sp>
        <p:nvSpPr>
          <p:cNvPr id="5" name="TextBox 4"/>
          <p:cNvSpPr txBox="1"/>
          <p:nvPr/>
        </p:nvSpPr>
        <p:spPr>
          <a:xfrm>
            <a:off x="467544" y="980728"/>
            <a:ext cx="7488832" cy="1169551"/>
          </a:xfrm>
          <a:prstGeom prst="rect">
            <a:avLst/>
          </a:prstGeom>
          <a:noFill/>
        </p:spPr>
        <p:txBody>
          <a:bodyPr wrap="square" rtlCol="0">
            <a:spAutoFit/>
          </a:bodyPr>
          <a:lstStyle/>
          <a:p>
            <a:r>
              <a:rPr lang="en-US" altLang="zh-CN" sz="1400" dirty="0" err="1" smtClean="0"/>
              <a:t>Pow</a:t>
            </a:r>
            <a:r>
              <a:rPr lang="zh-CN" altLang="en-US" sz="1400" dirty="0" smtClean="0"/>
              <a:t>：</a:t>
            </a:r>
            <a:endParaRPr lang="en-US" altLang="zh-CN" sz="1400" dirty="0" smtClean="0"/>
          </a:p>
          <a:p>
            <a:r>
              <a:rPr lang="zh-CN" altLang="en-US" sz="1400" dirty="0" smtClean="0"/>
              <a:t>通过算力的竞争，获胜的节点获取记账权，负责生成区块，并奖励一定数量的以太币。目前为</a:t>
            </a:r>
            <a:r>
              <a:rPr lang="en-US" altLang="zh-CN" sz="1400" dirty="0" smtClean="0"/>
              <a:t>15s</a:t>
            </a:r>
            <a:r>
              <a:rPr lang="zh-CN" altLang="en-US" sz="1400" dirty="0" smtClean="0"/>
              <a:t>生成一个区块，每个区块</a:t>
            </a:r>
            <a:r>
              <a:rPr lang="en-US" altLang="zh-CN" sz="1400" dirty="0" smtClean="0"/>
              <a:t>2k</a:t>
            </a:r>
            <a:r>
              <a:rPr lang="zh-CN" altLang="en-US" sz="1400" dirty="0" smtClean="0"/>
              <a:t>，每个区块奖励</a:t>
            </a:r>
            <a:r>
              <a:rPr lang="en-US" altLang="zh-CN" sz="1400" dirty="0" smtClean="0"/>
              <a:t>5</a:t>
            </a:r>
            <a:r>
              <a:rPr lang="zh-CN" altLang="en-US" sz="1400" dirty="0" smtClean="0"/>
              <a:t>个以太币。</a:t>
            </a:r>
            <a:endParaRPr lang="en-US" altLang="zh-CN" sz="1400" dirty="0" smtClean="0"/>
          </a:p>
          <a:p>
            <a:r>
              <a:rPr lang="en-US" altLang="zh-CN" sz="1400" dirty="0" err="1" smtClean="0"/>
              <a:t>Pos</a:t>
            </a:r>
            <a:r>
              <a:rPr lang="zh-CN" altLang="en-US" sz="1400" dirty="0" smtClean="0"/>
              <a:t>：为每个参与运营以太坊网络的节点支付一定比例的交易费用作为奖励。这种情况下，节点并不是在“挖矿”，而是在伪造已经“</a:t>
            </a:r>
            <a:r>
              <a:rPr lang="zh-CN" altLang="en-US" sz="1400" dirty="0"/>
              <a:t>存在</a:t>
            </a:r>
            <a:r>
              <a:rPr lang="zh-CN" altLang="en-US" sz="1400" dirty="0" smtClean="0"/>
              <a:t>” 的以太</a:t>
            </a:r>
            <a:r>
              <a:rPr lang="zh-CN" altLang="en-US" sz="1400" smtClean="0"/>
              <a:t>币。</a:t>
            </a:r>
            <a:endParaRPr lang="en-US" altLang="zh-CN" sz="1400" dirty="0"/>
          </a:p>
        </p:txBody>
      </p:sp>
    </p:spTree>
    <p:extLst>
      <p:ext uri="{BB962C8B-B14F-4D97-AF65-F5344CB8AC3E}">
        <p14:creationId xmlns:p14="http://schemas.microsoft.com/office/powerpoint/2010/main" val="21344909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91</Words>
  <Application>Microsoft Office PowerPoint</Application>
  <PresentationFormat>全屏显示(4:3)</PresentationFormat>
  <Paragraphs>4</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5</cp:revision>
  <dcterms:created xsi:type="dcterms:W3CDTF">2018-01-25T14:16:49Z</dcterms:created>
  <dcterms:modified xsi:type="dcterms:W3CDTF">2018-01-25T15:49:09Z</dcterms:modified>
</cp:coreProperties>
</file>