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开始，指数增长。</a:t>
            </a:r>
            <a:endParaRPr lang="en-US" altLang="zh-CN" dirty="0" smtClean="0"/>
          </a:p>
          <a:p>
            <a:r>
              <a:rPr lang="zh-CN" altLang="en-US" dirty="0" smtClean="0"/>
              <a:t>拥塞避免：线性增长；发生丢包，进入慢启动。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LT&amp;ET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EPOLLONESHOT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zh-CN" altLang="en-US" dirty="0" smtClean="0"/>
              <a:t>水平触发</a:t>
            </a:r>
            <a:r>
              <a:rPr lang="en-US" altLang="zh-CN" dirty="0" smtClean="0"/>
              <a:t>LT</a:t>
            </a:r>
            <a:r>
              <a:rPr lang="zh-CN" altLang="en-US" dirty="0" smtClean="0"/>
              <a:t>：读缓冲区有数据可读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写缓冲区有空间可写入则持续触发</a:t>
            </a:r>
            <a:r>
              <a:rPr lang="en-US" altLang="zh-CN" dirty="0" smtClean="0"/>
              <a:t>EPOLLIN/EPOLLOUT</a:t>
            </a:r>
            <a:r>
              <a:rPr lang="zh-CN" altLang="en-US" dirty="0" smtClean="0"/>
              <a:t>事件。使用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边缘触发</a:t>
            </a:r>
            <a:r>
              <a:rPr lang="en-US" altLang="zh-CN" dirty="0" smtClean="0"/>
              <a:t>EPOLL</a:t>
            </a:r>
            <a:r>
              <a:rPr lang="en-US" altLang="zh-CN" dirty="0" smtClean="0"/>
              <a:t>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读</a:t>
            </a:r>
            <a:r>
              <a:rPr lang="zh-CN" altLang="en-US" dirty="0" smtClean="0"/>
              <a:t>缓冲区</a:t>
            </a:r>
            <a:r>
              <a:rPr lang="zh-CN" altLang="en-US" dirty="0"/>
              <a:t>第一次</a:t>
            </a:r>
            <a:r>
              <a:rPr lang="zh-CN" altLang="en-US" dirty="0" smtClean="0"/>
              <a:t>有</a:t>
            </a:r>
            <a:r>
              <a:rPr lang="zh-CN" altLang="en-US" dirty="0" smtClean="0"/>
              <a:t>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写缓冲区</a:t>
            </a:r>
            <a:r>
              <a:rPr lang="zh-CN" altLang="en-US" dirty="0" smtClean="0"/>
              <a:t>从第一次有</a:t>
            </a:r>
            <a:r>
              <a:rPr lang="zh-CN" altLang="en-US" dirty="0" smtClean="0"/>
              <a:t>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。使用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EPOLLONESHOT</a:t>
            </a:r>
            <a:r>
              <a:rPr lang="zh-CN" altLang="en-US" dirty="0" smtClean="0"/>
              <a:t>：多线程时可能出现一个消息体被多个线程同时处理。即，一个消息体在</a:t>
            </a:r>
            <a:r>
              <a:rPr lang="en-US" altLang="zh-CN" dirty="0" smtClean="0"/>
              <a:t>LT</a:t>
            </a:r>
            <a:r>
              <a:rPr lang="zh-CN" altLang="en-US" dirty="0" smtClean="0"/>
              <a:t>模式下多次触发被多个线程处理，导致消息体数据不完整无法正常处理。</a:t>
            </a:r>
            <a:r>
              <a:rPr lang="en-US" altLang="zh-CN" dirty="0"/>
              <a:t> </a:t>
            </a:r>
            <a:r>
              <a:rPr lang="zh-CN" altLang="en-US" dirty="0" smtClean="0"/>
              <a:t>解决方法是线程一直读取到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，然后重新设置</a:t>
            </a:r>
            <a:r>
              <a:rPr lang="en-US" altLang="zh-CN" dirty="0" smtClean="0"/>
              <a:t>EPOLLONESHOT</a:t>
            </a:r>
            <a:r>
              <a:rPr lang="zh-CN" altLang="en-US" dirty="0" smtClean="0"/>
              <a:t>事件，让下一个消息被新的线程处理，这样每个消息都被单个线程完整处理。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 = first-&gt;next;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允许重复：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1124744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允许重复：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</a:t>
            </a:r>
            <a:r>
              <a:rPr lang="en-US" altLang="zh-CN" dirty="0" smtClean="0"/>
              <a:t>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smtClean="0">
                <a:solidFill>
                  <a:srgbClr val="FF0000"/>
                </a:solidFill>
              </a:rPr>
              <a:t>start 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 end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if (</a:t>
            </a:r>
            <a:r>
              <a:rPr lang="en-US" altLang="zh-CN" dirty="0" err="1" smtClean="0">
                <a:solidFill>
                  <a:srgbClr val="FF0000"/>
                </a:solidFill>
              </a:rPr>
              <a:t>arr</a:t>
            </a:r>
            <a:r>
              <a:rPr lang="en-US" altLang="zh-CN" dirty="0" smtClean="0">
                <a:solidFill>
                  <a:srgbClr val="FF0000"/>
                </a:solidFill>
              </a:rPr>
              <a:t>[end] == key) return end;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3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NAT</a:t>
            </a:r>
            <a:r>
              <a:rPr lang="zh-CN" altLang="en-US" sz="2000" dirty="0"/>
              <a:t>打洞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a) </a:t>
            </a:r>
            <a:r>
              <a:rPr lang="zh-CN" altLang="en-US" dirty="0" smtClean="0"/>
              <a:t>全锥型 </a:t>
            </a:r>
            <a:r>
              <a:rPr lang="en-US" altLang="zh-CN" dirty="0" smtClean="0"/>
              <a:t>b) </a:t>
            </a:r>
            <a:r>
              <a:rPr lang="zh-CN" altLang="en-US" dirty="0" smtClean="0"/>
              <a:t>受限锥型 </a:t>
            </a:r>
            <a:r>
              <a:rPr lang="en-US" altLang="zh-CN" dirty="0" smtClean="0"/>
              <a:t>c) </a:t>
            </a:r>
            <a:r>
              <a:rPr lang="zh-CN" altLang="en-US" dirty="0" smtClean="0"/>
              <a:t>端口受限锥型 </a:t>
            </a:r>
            <a:r>
              <a:rPr lang="en-US" altLang="zh-CN" dirty="0" smtClean="0"/>
              <a:t>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不能打动成功的情况是端口受限锥型、对称型与对称型相互打洞。如下图：</a:t>
            </a:r>
            <a:endParaRPr lang="en-US" altLang="zh-CN" dirty="0" smtClean="0"/>
          </a:p>
        </p:txBody>
      </p:sp>
      <p:pic>
        <p:nvPicPr>
          <p:cNvPr id="1026" name="Picture 2" descr="http://www.blogjava.net/images/blogjava_net/linli/nat/Symmetric_NAT-Symmetric_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2" y="3645025"/>
            <a:ext cx="83505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java.net/images/blogjava_net/linli/nat/Port_Restricted_Cone-Symmetric_N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1052736"/>
            <a:ext cx="8439980" cy="31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16 </a:t>
            </a:r>
            <a:r>
              <a:rPr lang="en-US" altLang="zh-CN" sz="2000" dirty="0" err="1" smtClean="0"/>
              <a:t>golang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gc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0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 smtClean="0"/>
              <a:t>最大时间复杂度：每次二分不均匀，比如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n-1,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最优</a:t>
            </a:r>
            <a:r>
              <a:rPr lang="zh-CN" altLang="en-US" dirty="0" smtClean="0"/>
              <a:t>复杂度：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空间</a:t>
            </a:r>
            <a:r>
              <a:rPr lang="zh-CN" altLang="en-US" dirty="0" smtClean="0"/>
              <a:t>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BFPRT</a:t>
            </a:r>
            <a:r>
              <a:rPr lang="zh-CN" altLang="en-US" dirty="0" smtClean="0"/>
              <a:t>算法，依靠精心设计的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选取方法，最坏情况下为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/>
              <a:t>min</a:t>
            </a:r>
            <a:r>
              <a:rPr lang="en-US" altLang="zh-CN" dirty="0" err="1" smtClean="0"/>
              <a:t>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i&gt;=0;i--)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=n-1; i&gt;=0;i--)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最大堆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&gt;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3636</Words>
  <Application>Microsoft Office PowerPoint</Application>
  <PresentationFormat>全屏显示(4:3)</PresentationFormat>
  <Paragraphs>390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299</cp:revision>
  <dcterms:created xsi:type="dcterms:W3CDTF">2017-11-26T07:43:59Z</dcterms:created>
  <dcterms:modified xsi:type="dcterms:W3CDTF">2018-02-27T07:59:57Z</dcterms:modified>
</cp:coreProperties>
</file>