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5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71" r:id="rId4"/>
    <p:sldMasterId id="2147483672" r:id="rId5"/>
    <p:sldMasterId id="2147483673" r:id="rId6"/>
    <p:sldMasterId id="214748367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6858000" cx="9144000"/>
  <p:notesSz cy="9144000" cx="6858000"/>
  <p:defaultTextStyle>
    <a:defPPr marR="0" algn="l" rtl="0">
      <a:lnSpc>
        <a:spcPct val="100.00%"/>
      </a:lnSpc>
      <a:spcBef>
        <a:spcPts val="0"/>
      </a:spcBef>
      <a:spcAft>
        <a:spcPts val="0"/>
      </a:spcAft>
    </a:defPPr>
    <a:lvl1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00000000000000000000" typeface="Arial"/>
        <a:ea panose="00000000000000000000" typeface="Arial"/>
        <a:cs panose="00000000000000000000" typeface="Arial"/>
        <a:sym panose="00000000000000000000" typeface="Arial"/>
        <a:rtl val="0"/>
      </a:defRPr>
    </a:lvl1pPr>
    <a:lvl2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00000000000000000000" typeface="Arial"/>
        <a:ea panose="00000000000000000000" typeface="Arial"/>
        <a:cs panose="00000000000000000000" typeface="Arial"/>
        <a:sym panose="00000000000000000000" typeface="Arial"/>
        <a:rtl val="0"/>
      </a:defRPr>
    </a:lvl2pPr>
    <a:lvl3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00000000000000000000" typeface="Arial"/>
        <a:ea panose="00000000000000000000" typeface="Arial"/>
        <a:cs panose="00000000000000000000" typeface="Arial"/>
        <a:sym panose="00000000000000000000" typeface="Arial"/>
        <a:rtl val="0"/>
      </a:defRPr>
    </a:lvl3pPr>
    <a:lvl4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00000000000000000000" typeface="Arial"/>
        <a:ea panose="00000000000000000000" typeface="Arial"/>
        <a:cs panose="00000000000000000000" typeface="Arial"/>
        <a:sym panose="00000000000000000000" typeface="Arial"/>
        <a:rtl val="0"/>
      </a:defRPr>
    </a:lvl4pPr>
    <a:lvl5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00000000000000000000" typeface="Arial"/>
        <a:ea panose="00000000000000000000" typeface="Arial"/>
        <a:cs panose="00000000000000000000" typeface="Arial"/>
        <a:sym panose="00000000000000000000" typeface="Arial"/>
        <a:rtl val="0"/>
      </a:defRPr>
    </a:lvl5pPr>
    <a:lvl6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00000000000000000000" typeface="Arial"/>
        <a:ea panose="00000000000000000000" typeface="Arial"/>
        <a:cs panose="00000000000000000000" typeface="Arial"/>
        <a:sym panose="00000000000000000000" typeface="Arial"/>
        <a:rtl val="0"/>
      </a:defRPr>
    </a:lvl6pPr>
    <a:lvl7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00000000000000000000" typeface="Arial"/>
        <a:ea panose="00000000000000000000" typeface="Arial"/>
        <a:cs panose="00000000000000000000" typeface="Arial"/>
        <a:sym panose="00000000000000000000" typeface="Arial"/>
        <a:rtl val="0"/>
      </a:defRPr>
    </a:lvl7pPr>
    <a:lvl8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00000000000000000000" typeface="Arial"/>
        <a:ea panose="00000000000000000000" typeface="Arial"/>
        <a:cs panose="00000000000000000000" typeface="Arial"/>
        <a:sym panose="00000000000000000000" typeface="Arial"/>
        <a:rtl val="0"/>
      </a:defRPr>
    </a:lvl8pPr>
    <a:lvl9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00000000000000000000" typeface="Arial"/>
        <a:ea panose="00000000000000000000" typeface="Arial"/>
        <a:cs panose="00000000000000000000" typeface="Arial"/>
        <a:sym panose="00000000000000000000"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1.xml"/><Relationship Type="http://schemas.openxmlformats.org/officeDocument/2006/relationships/slide" Id="rId18" Target="slides/slide10.xml"/><Relationship Type="http://schemas.openxmlformats.org/officeDocument/2006/relationships/slide" Id="rId17" Target="slides/slide9.xml"/><Relationship Type="http://schemas.openxmlformats.org/officeDocument/2006/relationships/slide" Id="rId16" Target="slides/slide8.xml"/><Relationship Type="http://schemas.openxmlformats.org/officeDocument/2006/relationships/slide" Id="rId15" Target="slides/slide7.xml"/><Relationship Type="http://schemas.openxmlformats.org/officeDocument/2006/relationships/slide" Id="rId14" Target="slides/slide6.xml"/><Relationship Type="http://schemas.openxmlformats.org/officeDocument/2006/relationships/slide" Id="rId30" Target="slides/slide22.xml"/><Relationship Type="http://schemas.openxmlformats.org/officeDocument/2006/relationships/slide" Id="rId12" Target="slides/slide4.xml"/><Relationship Type="http://schemas.openxmlformats.org/officeDocument/2006/relationships/slide" Id="rId13" Target="slides/slide5.xml"/><Relationship Type="http://schemas.openxmlformats.org/officeDocument/2006/relationships/slide" Id="rId10" Target="slides/slide2.xml"/><Relationship Type="http://schemas.openxmlformats.org/officeDocument/2006/relationships/slide" Id="rId11" Target="slides/slide3.xml"/><Relationship Type="http://schemas.openxmlformats.org/officeDocument/2006/relationships/slide" Id="rId29" Target="slides/slide21.xml"/><Relationship Type="http://schemas.openxmlformats.org/officeDocument/2006/relationships/slide" Id="rId26" Target="slides/slide18.xml"/><Relationship Type="http://schemas.openxmlformats.org/officeDocument/2006/relationships/slide" Id="rId25" Target="slides/slide17.xml"/><Relationship Type="http://schemas.openxmlformats.org/officeDocument/2006/relationships/slide" Id="rId28" Target="slides/slide20.xml"/><Relationship Type="http://schemas.openxmlformats.org/officeDocument/2006/relationships/slide" Id="rId27" Target="slides/slide19.xml"/><Relationship Type="http://schemas.openxmlformats.org/officeDocument/2006/relationships/presProps" Id="rId2" Target="presProps.xml"/><Relationship Type="http://schemas.openxmlformats.org/officeDocument/2006/relationships/slide" Id="rId21" Target="slides/slide13.xml"/><Relationship Type="http://schemas.openxmlformats.org/officeDocument/2006/relationships/theme" Id="rId1" Target="theme/theme5.xml"/><Relationship Type="http://schemas.openxmlformats.org/officeDocument/2006/relationships/slide" Id="rId22" Target="slides/slide14.xml"/><Relationship Type="http://schemas.openxmlformats.org/officeDocument/2006/relationships/slideMaster" Id="rId4" Target="slideMasters/slideMaster1.xml"/><Relationship Type="http://schemas.openxmlformats.org/officeDocument/2006/relationships/slide" Id="rId23" Target="slides/slide15.xml"/><Relationship Type="http://schemas.openxmlformats.org/officeDocument/2006/relationships/tableStyles" Id="rId3" Target="tableStyles.xml"/><Relationship Type="http://schemas.openxmlformats.org/officeDocument/2006/relationships/slide" Id="rId24" Target="slides/slide16.xml"/><Relationship Type="http://schemas.openxmlformats.org/officeDocument/2006/relationships/slide" Id="rId20" Target="slides/slide12.xml"/><Relationship Type="http://schemas.openxmlformats.org/officeDocument/2006/relationships/slide" Id="rId9" Target="slides/slide1.xml"/><Relationship Type="http://schemas.openxmlformats.org/officeDocument/2006/relationships/slideMaster" Id="rId6" Target="slideMasters/slideMaster3.xml"/><Relationship Type="http://schemas.openxmlformats.org/officeDocument/2006/relationships/slideMaster" Id="rId5" Target="slideMasters/slideMaster2.xml"/><Relationship Type="http://schemas.openxmlformats.org/officeDocument/2006/relationships/notesMaster" Id="rId8" Target="notesMasters/notesMaster1.xml"/><Relationship Type="http://schemas.openxmlformats.org/officeDocument/2006/relationships/slideMaster" Id="rId7" Target="slideMasters/slideMaster4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name="Shape 3" id="3"/>
          <p:cNvSpPr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t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27272"/>
              <a:buFont panose="00000000000000000000" typeface="Courier New"/>
              <a:buChar char="o"/>
            </a:pPr>
            <a:r>
              <a:rPr sz="1100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3" id="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" id="8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85" id="8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5" id="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6" id="13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37" id="13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1" id="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2" id="142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43" id="14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7" id="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8" id="148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49" id="14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2" id="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3" id="153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54" id="154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8" id="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9" id="15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60" id="160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3" id="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4" id="16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65" id="16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8" id="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9" id="16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70" id="170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3" id="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4" id="17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75" id="17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8" id="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9" id="17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80" id="180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3" id="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4" id="18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85" id="18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" id="9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91" id="9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8" id="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9" id="18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90" id="190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3" id="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4" id="19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95" id="19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9" id="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0" id="20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201" id="20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" id="9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97" id="9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1" id="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2" id="102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03" id="10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7" id="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8" id="108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09" id="10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3" id="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4" id="11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15" id="11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9" id="11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20" id="120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4" id="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5" id="12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26" id="126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9" id="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0" id="13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131" id="13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8" id="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" id="9"/>
          <p:cNvSpPr/>
          <p:nvPr>
            <p:ph type="ctrTitle"/>
          </p:nvPr>
        </p:nvSpPr>
        <p:spPr>
          <a:xfrm>
            <a:off y="751679" x="457200"/>
            <a:ext cy="40124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457200" algn="l" marL="0" rtl="0">
              <a:spcBef>
                <a:spcPts val="0"/>
              </a:spcBef>
              <a:buClr>
                <a:schemeClr val="accent1"/>
              </a:buClr>
              <a:buSzPct val="100000"/>
              <a:buFont panose="00000000000000000000" typeface="Arial"/>
              <a:buNone/>
              <a:defRPr i="0" baseline="0" strike="noStrike" sz="7200" b="1" cap="none" u="none">
                <a:solidFill>
                  <a:schemeClr val="accent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indent="457200" algn="l" marL="0" rtl="0">
              <a:spcBef>
                <a:spcPts val="0"/>
              </a:spcBef>
              <a:buClr>
                <a:schemeClr val="accent1"/>
              </a:buClr>
              <a:buSzPct val="100000"/>
              <a:buFont panose="00000000000000000000" typeface="Arial"/>
              <a:buNone/>
              <a:defRPr i="0" baseline="0" strike="noStrike" sz="7200" b="1" cap="none" u="none">
                <a:solidFill>
                  <a:schemeClr val="accent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indent="457200" algn="l" marL="0" rtl="0">
              <a:spcBef>
                <a:spcPts val="0"/>
              </a:spcBef>
              <a:buClr>
                <a:schemeClr val="accent1"/>
              </a:buClr>
              <a:buSzPct val="100000"/>
              <a:buFont panose="00000000000000000000" typeface="Arial"/>
              <a:buNone/>
              <a:defRPr i="0" baseline="0" strike="noStrike" sz="7200" b="1" cap="none" u="none">
                <a:solidFill>
                  <a:schemeClr val="accent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indent="457200" algn="l" marL="0" rtl="0">
              <a:spcBef>
                <a:spcPts val="0"/>
              </a:spcBef>
              <a:buClr>
                <a:schemeClr val="accent1"/>
              </a:buClr>
              <a:buSzPct val="100000"/>
              <a:buFont panose="00000000000000000000" typeface="Arial"/>
              <a:buNone/>
              <a:defRPr i="0" baseline="0" strike="noStrike" sz="7200" b="1" cap="none" u="none">
                <a:solidFill>
                  <a:schemeClr val="accent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indent="457200" algn="l" marL="0" rtl="0">
              <a:spcBef>
                <a:spcPts val="0"/>
              </a:spcBef>
              <a:buClr>
                <a:schemeClr val="accent1"/>
              </a:buClr>
              <a:buSzPct val="100000"/>
              <a:buFont panose="00000000000000000000" typeface="Arial"/>
              <a:buNone/>
              <a:defRPr i="0" baseline="0" strike="noStrike" sz="7200" b="1" cap="none" u="none">
                <a:solidFill>
                  <a:schemeClr val="accent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indent="457200" algn="l" marL="0" rtl="0">
              <a:spcBef>
                <a:spcPts val="0"/>
              </a:spcBef>
              <a:buClr>
                <a:schemeClr val="accent1"/>
              </a:buClr>
              <a:buSzPct val="100000"/>
              <a:buFont panose="00000000000000000000" typeface="Arial"/>
              <a:buNone/>
              <a:defRPr i="0" baseline="0" strike="noStrike" sz="7200" b="1" cap="none" u="none">
                <a:solidFill>
                  <a:schemeClr val="accent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indent="457200" algn="l" marL="0" rtl="0">
              <a:spcBef>
                <a:spcPts val="0"/>
              </a:spcBef>
              <a:buClr>
                <a:schemeClr val="accent1"/>
              </a:buClr>
              <a:buSzPct val="100000"/>
              <a:buFont panose="00000000000000000000" typeface="Arial"/>
              <a:buNone/>
              <a:defRPr i="0" baseline="0" strike="noStrike" sz="7200" b="1" cap="none" u="none">
                <a:solidFill>
                  <a:schemeClr val="accent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indent="457200" algn="l" marL="0" rtl="0">
              <a:spcBef>
                <a:spcPts val="0"/>
              </a:spcBef>
              <a:buClr>
                <a:schemeClr val="accent1"/>
              </a:buClr>
              <a:buSzPct val="100000"/>
              <a:buFont panose="00000000000000000000" typeface="Arial"/>
              <a:buNone/>
              <a:defRPr i="0" baseline="0" strike="noStrike" sz="7200" b="1" cap="none" u="none">
                <a:solidFill>
                  <a:schemeClr val="accent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indent="457200" algn="l" marL="0" rtl="0">
              <a:spcBef>
                <a:spcPts val="0"/>
              </a:spcBef>
              <a:buClr>
                <a:schemeClr val="accent1"/>
              </a:buClr>
              <a:buSzPct val="100000"/>
              <a:buFont panose="00000000000000000000" typeface="Arial"/>
              <a:buNone/>
              <a:defRPr i="0" baseline="0" strike="noStrike" sz="7200" b="1" cap="none" u="none">
                <a:solidFill>
                  <a:schemeClr val="accent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  <p:sp>
        <p:nvSpPr>
          <p:cNvPr name="Shape 10" id="10"/>
          <p:cNvSpPr/>
          <p:nvPr>
            <p:ph type="subTitle" idx="1"/>
          </p:nvPr>
        </p:nvSpPr>
        <p:spPr>
          <a:xfrm>
            <a:off y="4955189" x="457200"/>
            <a:ext cy="16434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48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48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48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48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48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48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48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48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48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  <p:cxnSp>
        <p:nvCxnSpPr>
          <p:cNvPr name="Shape 11" id="11"/>
          <p:cNvCxnSpPr/>
          <p:nvPr/>
        </p:nvCxnSpPr>
        <p:spPr>
          <a:xfrm>
            <a:off y="54863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</p:spPr>
      </p:cxnSp>
      <p:cxnSp>
        <p:nvCxnSpPr>
          <p:cNvPr name="Shape 12" id="12"/>
          <p:cNvCxnSpPr/>
          <p:nvPr/>
        </p:nvCxnSpPr>
        <p:spPr>
          <a:xfrm>
            <a:off y="4844510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panose="00000000000000000000"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panose="00000000000000000000"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panose="00000000000000000000"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49" id="4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/>
          <p:nvPr>
            <p:ph type="ctrTitle"/>
          </p:nvPr>
        </p:nvSpPr>
        <p:spPr>
          <a:xfrm>
            <a:off y="2743200" x="822959"/>
            <a:ext cy="1097279" cx="74980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ctr">
              <a:buSzPct val="100000"/>
              <a:defRPr sz="3600"/>
            </a:lvl1pPr>
            <a:lvl2pPr algn="ctr">
              <a:buSzPct val="100000"/>
              <a:defRPr sz="3600"/>
            </a:lvl2pPr>
            <a:lvl3pPr algn="ctr">
              <a:buSzPct val="100000"/>
              <a:defRPr sz="3600"/>
            </a:lvl3pPr>
            <a:lvl4pPr algn="ctr">
              <a:buSzPct val="100000"/>
              <a:defRPr sz="3600"/>
            </a:lvl4pPr>
            <a:lvl5pPr algn="ctr">
              <a:buSzPct val="100000"/>
              <a:defRPr sz="3600"/>
            </a:lvl5pPr>
            <a:lvl6pPr algn="ctr">
              <a:buSzPct val="100000"/>
              <a:defRPr sz="3600"/>
            </a:lvl6pPr>
            <a:lvl7pPr algn="ctr">
              <a:buSzPct val="100000"/>
              <a:defRPr sz="3600"/>
            </a:lvl7pPr>
            <a:lvl8pPr algn="ctr">
              <a:buSzPct val="100000"/>
              <a:defRPr sz="3600"/>
            </a:lvl8pPr>
            <a:lvl9pPr algn="ctr">
              <a:buSzPct val="100000"/>
              <a:defRPr sz="3600"/>
            </a:lvl9pPr>
          </a:lstStyle>
          <a:p/>
        </p:txBody>
      </p:sp>
      <p:sp>
        <p:nvSpPr>
          <p:cNvPr name="Shape 52" id="52"/>
          <p:cNvSpPr/>
          <p:nvPr>
            <p:ph type="subTitle" idx="1"/>
          </p:nvPr>
        </p:nvSpPr>
        <p:spPr>
          <a:xfrm>
            <a:off y="4114800" x="1645919"/>
            <a:ext cy="822960" cx="58521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ctr">
              <a:buSzPct val="100000"/>
              <a:defRPr sz="2400"/>
            </a:lvl1pPr>
            <a:lvl2pPr algn="ctr">
              <a:buSzPct val="100000"/>
              <a:defRPr sz="2400"/>
            </a:lvl2pPr>
            <a:lvl3pPr algn="ctr">
              <a:buSzPct val="100000"/>
              <a:defRPr sz="2400"/>
            </a:lvl3pPr>
            <a:lvl4pPr algn="ctr">
              <a:buSzPct val="100000"/>
              <a:defRPr sz="2400"/>
            </a:lvl4pPr>
            <a:lvl5pPr algn="ctr">
              <a:buSzPct val="100000"/>
              <a:defRPr sz="2400"/>
            </a:lvl5pPr>
            <a:lvl6pPr algn="ctr">
              <a:buSzPct val="100000"/>
              <a:defRPr sz="2400"/>
            </a:lvl6pPr>
            <a:lvl7pPr algn="ctr">
              <a:buSzPct val="100000"/>
              <a:defRPr sz="2400"/>
            </a:lvl7pPr>
            <a:lvl8pPr algn="ctr">
              <a:buSzPct val="100000"/>
              <a:defRPr sz="2400"/>
            </a:lvl8pPr>
            <a:lvl9pPr algn="ctr">
              <a:buSzPct val="100000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>
              <a:buSzPct val="100000"/>
              <a:defRPr sz="3200"/>
            </a:lvl1pPr>
            <a:lvl2pPr>
              <a:buSzPct val="100000"/>
              <a:defRPr sz="3200"/>
            </a:lvl2pPr>
            <a:lvl3pPr>
              <a:buSzPct val="100000"/>
              <a:defRPr sz="3200"/>
            </a:lvl3pPr>
            <a:lvl4pPr>
              <a:buSzPct val="100000"/>
              <a:defRPr sz="3200"/>
            </a:lvl4pPr>
            <a:lvl5pPr>
              <a:buSzPct val="100000"/>
              <a:defRPr sz="3200"/>
            </a:lvl5pPr>
            <a:lvl6pPr>
              <a:buSzPct val="100000"/>
              <a:defRPr sz="3200"/>
            </a:lvl6pPr>
            <a:lvl7pPr>
              <a:buSzPct val="100000"/>
              <a:defRPr sz="3200"/>
            </a:lvl7pPr>
            <a:lvl8pPr>
              <a:buSzPct val="100000"/>
              <a:defRPr sz="3200"/>
            </a:lvl8pPr>
            <a:lvl9pPr>
              <a:buSzPct val="100000"/>
              <a:defRPr sz="3200"/>
            </a:lvl9pPr>
          </a:lstStyle>
          <a:p/>
        </p:txBody>
      </p:sp>
      <p:sp>
        <p:nvSpPr>
          <p:cNvPr name="Shape 55" id="55"/>
          <p:cNvSpPr/>
          <p:nvPr>
            <p:ph type="body" idx="1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2000"/>
            </a:lvl3pPr>
            <a:lvl4pPr>
              <a:buSzPct val="100000"/>
              <a:defRPr sz="2000"/>
            </a:lvl4pPr>
            <a:lvl5pPr>
              <a:buSzPct val="100000"/>
              <a:defRPr sz="2000"/>
            </a:lvl5pPr>
            <a:lvl6pPr>
              <a:buSzPct val="100000"/>
              <a:defRPr sz="2000"/>
            </a:lvl6pPr>
            <a:lvl7pPr>
              <a:buSzPct val="100000"/>
              <a:defRPr sz="2000"/>
            </a:lvl7pPr>
            <a:lvl8pPr>
              <a:buSzPct val="100000"/>
              <a:defRPr sz="2000"/>
            </a:lvl8pPr>
            <a:lvl9pPr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56" id="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" id="57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>
              <a:buSzPct val="100000"/>
              <a:defRPr sz="3200"/>
            </a:lvl1pPr>
            <a:lvl2pPr>
              <a:buSzPct val="100000"/>
              <a:defRPr sz="3200"/>
            </a:lvl2pPr>
            <a:lvl3pPr>
              <a:buSzPct val="100000"/>
              <a:defRPr sz="3200"/>
            </a:lvl3pPr>
            <a:lvl4pPr>
              <a:buSzPct val="100000"/>
              <a:defRPr sz="3200"/>
            </a:lvl4pPr>
            <a:lvl5pPr>
              <a:buSzPct val="100000"/>
              <a:defRPr sz="3200"/>
            </a:lvl5pPr>
            <a:lvl6pPr>
              <a:buSzPct val="100000"/>
              <a:defRPr sz="3200"/>
            </a:lvl6pPr>
            <a:lvl7pPr>
              <a:buSzPct val="100000"/>
              <a:defRPr sz="3200"/>
            </a:lvl7pPr>
            <a:lvl8pPr>
              <a:buSzPct val="100000"/>
              <a:defRPr sz="3200"/>
            </a:lvl8pPr>
            <a:lvl9pPr>
              <a:buSzPct val="100000"/>
              <a:defRPr sz="3200"/>
            </a:lvl9pPr>
          </a:lstStyle>
          <a:p/>
        </p:txBody>
      </p:sp>
      <p:sp>
        <p:nvSpPr>
          <p:cNvPr name="Shape 58" id="58"/>
          <p:cNvSpPr/>
          <p:nvPr>
            <p:ph type="body" idx="1"/>
          </p:nvPr>
        </p:nvSpPr>
        <p:spPr>
          <a:xfrm>
            <a:off y="1645919" x="274319"/>
            <a:ext cy="4937760" cx="402336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2000"/>
            </a:lvl3pPr>
            <a:lvl4pPr>
              <a:buSzPct val="100000"/>
              <a:defRPr sz="2000"/>
            </a:lvl4pPr>
            <a:lvl5pPr>
              <a:buSzPct val="100000"/>
              <a:defRPr sz="2000"/>
            </a:lvl5pPr>
            <a:lvl6pPr>
              <a:buSzPct val="100000"/>
              <a:defRPr sz="2000"/>
            </a:lvl6pPr>
            <a:lvl7pPr>
              <a:buSzPct val="100000"/>
              <a:defRPr sz="2000"/>
            </a:lvl7pPr>
            <a:lvl8pPr>
              <a:buSzPct val="100000"/>
              <a:defRPr sz="2000"/>
            </a:lvl8pPr>
            <a:lvl9pPr>
              <a:buSzPct val="100000"/>
              <a:defRPr sz="2000"/>
            </a:lvl9pPr>
          </a:lstStyle>
          <a:p/>
        </p:txBody>
      </p:sp>
      <p:sp>
        <p:nvSpPr>
          <p:cNvPr name="Shape 59" id="59"/>
          <p:cNvSpPr/>
          <p:nvPr>
            <p:ph type="body" idx="2"/>
          </p:nvPr>
        </p:nvSpPr>
        <p:spPr>
          <a:xfrm>
            <a:off y="1645919" x="4846319"/>
            <a:ext cy="4937760" cx="402336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2000"/>
            </a:lvl3pPr>
            <a:lvl4pPr>
              <a:buSzPct val="100000"/>
              <a:defRPr sz="2000"/>
            </a:lvl4pPr>
            <a:lvl5pPr>
              <a:buSzPct val="100000"/>
              <a:defRPr sz="2000"/>
            </a:lvl5pPr>
            <a:lvl6pPr>
              <a:buSzPct val="100000"/>
              <a:defRPr sz="2000"/>
            </a:lvl6pPr>
            <a:lvl7pPr>
              <a:buSzPct val="100000"/>
              <a:defRPr sz="2000"/>
            </a:lvl7pPr>
            <a:lvl8pPr>
              <a:buSzPct val="100000"/>
              <a:defRPr sz="2000"/>
            </a:lvl8pPr>
            <a:lvl9pPr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/>
          <p:nvPr>
            <p:ph type="body" idx="1"/>
          </p:nvPr>
        </p:nvSpPr>
        <p:spPr>
          <a:xfrm>
            <a:off y="6035039" x="274319"/>
            <a:ext cy="548639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ctr">
              <a:buSzPct val="100000"/>
              <a:defRPr sz="2400"/>
            </a:lvl1pPr>
            <a:lvl2pPr algn="ctr">
              <a:buSzPct val="100000"/>
              <a:defRPr sz="2400"/>
            </a:lvl2pPr>
            <a:lvl3pPr algn="ctr">
              <a:buSzPct val="100000"/>
              <a:defRPr sz="2400"/>
            </a:lvl3pPr>
            <a:lvl4pPr algn="ctr">
              <a:buSzPct val="100000"/>
              <a:defRPr sz="2400"/>
            </a:lvl4pPr>
            <a:lvl5pPr algn="ctr">
              <a:buSzPct val="100000"/>
              <a:defRPr sz="2400"/>
            </a:lvl5pPr>
            <a:lvl6pPr algn="ctr">
              <a:buSzPct val="100000"/>
              <a:defRPr sz="2400"/>
            </a:lvl6pPr>
            <a:lvl7pPr algn="ctr">
              <a:buSzPct val="100000"/>
              <a:defRPr sz="2400"/>
            </a:lvl7pPr>
            <a:lvl8pPr algn="ctr">
              <a:buSzPct val="100000"/>
              <a:defRPr sz="2400"/>
            </a:lvl8pPr>
            <a:lvl9pPr algn="ctr">
              <a:buSzPct val="100000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65" id="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" id="66"/>
          <p:cNvSpPr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  <p:sp>
        <p:nvSpPr>
          <p:cNvPr name="Shape 67" id="67"/>
          <p:cNvSpPr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  <p:sp>
        <p:nvSpPr>
          <p:cNvPr name="Shape 70" id="70"/>
          <p:cNvSpPr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name="Shape 15" id="15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cxnSp>
        <p:nvCxnSpPr>
          <p:cNvPr name="Shape 16" id="16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len="sm" type="none" w="sm"/>
            <a:tailEnd len="sm" type="none" w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  <p:sp>
        <p:nvSpPr>
          <p:cNvPr name="Shape 73" id="73"/>
          <p:cNvSpPr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74" id="74"/>
          <p:cNvSpPr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75" id="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" id="76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panose="00000000000000000000"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panose="00000000000000000000"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panose="00000000000000000000"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79" id="7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name="Shape 19" id="19"/>
          <p:cNvSpPr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20" id="20"/>
          <p:cNvSpPr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cxnSp>
        <p:nvCxnSpPr>
          <p:cNvPr name="Shape 21" id="21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len="sm" type="none" w="sm"/>
            <a:tailEnd len="sm" type="none" w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name="Shape 24" id="24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panose="00000000000000000000"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panose="00000000000000000000"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panose="00000000000000000000"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panose="00000000000000000000"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name="Shape 27" id="27"/>
          <p:cNvCxnSpPr/>
          <p:nvPr/>
        </p:nvCxnSpPr>
        <p:spPr>
          <a:xfrm>
            <a:off y="5757014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len="sm" type="none" w="sm"/>
            <a:tailEnd len="sm" type="none" w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name="Shape 29" id="29"/>
          <p:cNvCxnSpPr/>
          <p:nvPr/>
        </p:nvCxnSpPr>
        <p:spPr>
          <a:xfrm>
            <a:off y="150852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len="sm" type="none" w="sm"/>
            <a:tailEnd len="sm" type="none" w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33" id="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" id="34"/>
          <p:cNvSpPr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  <p:sp>
        <p:nvSpPr>
          <p:cNvPr name="Shape 35" id="35"/>
          <p:cNvSpPr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panose="00000000000000000000"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36" id="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" id="3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  <p:sp>
        <p:nvSpPr>
          <p:cNvPr name="Shape 38" id="38"/>
          <p:cNvSpPr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" id="40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algn="l" rtl="0">
              <a:spcBef>
                <a:spcPts val="0"/>
              </a:spcBef>
              <a:buSzPct val="100000"/>
              <a:buFont panose="00000000000000000000" typeface="Arial"/>
              <a:buNone/>
              <a:defRPr sz="3600" b="1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  <p:sp>
        <p:nvSpPr>
          <p:cNvPr name="Shape 41" id="41"/>
          <p:cNvSpPr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42" id="42"/>
          <p:cNvSpPr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6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3.xml"/></Relationships>
</file>

<file path=ppt/slideMasters/_rels/slideMaster3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14.xml"/><Relationship Type="http://schemas.openxmlformats.org/officeDocument/2006/relationships/slideLayout" Id="rId1" Target="../slideLayouts/slideLayout13.xml"/><Relationship Type="http://schemas.openxmlformats.org/officeDocument/2006/relationships/slideLayout" Id="rId4" Target="../slideLayouts/slideLayout16.xml"/><Relationship Type="http://schemas.openxmlformats.org/officeDocument/2006/relationships/slideLayout" Id="rId3" Target="../slideLayouts/slideLayout15.xml"/><Relationship Type="http://schemas.openxmlformats.org/officeDocument/2006/relationships/theme" Id="rId6" Target="../theme/theme4.xml"/><Relationship Type="http://schemas.openxmlformats.org/officeDocument/2006/relationships/slideLayout" Id="rId5" Target="../slideLayouts/slideLayout17.xml"/></Relationships>
</file>

<file path=ppt/slideMasters/_rels/slideMaster4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19.xml"/><Relationship Type="http://schemas.openxmlformats.org/officeDocument/2006/relationships/slideLayout" Id="rId1" Target="../slideLayouts/slideLayout18.xml"/><Relationship Type="http://schemas.openxmlformats.org/officeDocument/2006/relationships/slideLayout" Id="rId4" Target="../slideLayouts/slideLayout21.xml"/><Relationship Type="http://schemas.openxmlformats.org/officeDocument/2006/relationships/slideLayout" Id="rId3" Target="../slideLayouts/slideLayout20.xml"/><Relationship Type="http://schemas.openxmlformats.org/officeDocument/2006/relationships/slideLayout" Id="rId6" Target="../slideLayouts/slideLayout23.xml"/><Relationship Type="http://schemas.openxmlformats.org/officeDocument/2006/relationships/slideLayout" Id="rId5" Target="../slideLayouts/slideLayout22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accent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accent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  <p:sp>
        <p:nvSpPr>
          <p:cNvPr name="Shape 6" id="6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panose="00000000000000000000"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panose="00000000000000000000"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panose="00000000000000000000"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panose="00000000000000000000"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panose="00000000000000000000"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panose="00000000000000000000"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panose="00000000000000000000"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panose="00000000000000000000"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panose="00000000000000000000"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  <p:cxnSp>
        <p:nvCxnSpPr>
          <p:cNvPr name="Shape 7" id="7"/>
          <p:cNvCxnSpPr/>
          <p:nvPr/>
        </p:nvCxnSpPr>
        <p:spPr>
          <a:xfrm>
            <a:off y="669767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len="sm" type="none" w="sm"/>
            <a:tailEnd len="sm" type="none" w="sm"/>
          </a:ln>
        </p:spPr>
      </p:cxn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30" id="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" id="3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  <p:sp>
        <p:nvSpPr>
          <p:cNvPr name="Shape 32" id="32"/>
          <p:cNvSpPr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panose="00000000000000000000"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panose="00000000000000000000"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panose="00000000000000000000"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panose="00000000000000000000"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panose="00000000000000000000"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panose="00000000000000000000"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panose="00000000000000000000"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panose="00000000000000000000"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panose="00000000000000000000"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6="accent6" tx2="lt2" bg2="dk2" accent5="accent5" tx1="dk1" bg1="lt1" accent4="accent4" accent3="accent3" accent2="accent2" accent1="accent1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panose="00000000000000000000"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  <p:sp>
        <p:nvSpPr>
          <p:cNvPr name="Shape 64" id="64"/>
          <p:cNvSpPr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panose="00000000000000000000"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panose="00000000000000000000"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panose="00000000000000000000"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panose="00000000000000000000"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panose="00000000000000000000"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panose="00000000000000000000"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panose="00000000000000000000"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panose="00000000000000000000"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panose="00000000000000000000"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00000000000000000000" typeface="Arial"/>
          <a:ea panose="00000000000000000000" typeface="Arial"/>
          <a:cs panose="00000000000000000000" typeface="Arial"/>
          <a:sym panose="00000000000000000000"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15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15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15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13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15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13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13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13.xml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13.xml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13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14.xml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13.xml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13.xml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19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14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15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15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15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13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15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/>
          <p:nvPr>
            <p:ph type="ctrTitle"/>
          </p:nvPr>
        </p:nvSpPr>
        <p:spPr>
          <a:xfrm>
            <a:off y="751679" x="457200"/>
            <a:ext cy="40124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/>
            <a:r>
              <a:rPr/>
              <a:t>Coder Dojo 2012-03-10</a:t>
            </a:r>
          </a:p>
        </p:txBody>
      </p:sp>
      <p:sp>
        <p:nvSpPr>
          <p:cNvPr name="Shape 82" id="82"/>
          <p:cNvSpPr/>
          <p:nvPr>
            <p:ph type="subTitle" idx="1"/>
          </p:nvPr>
        </p:nvSpPr>
        <p:spPr>
          <a:xfrm>
            <a:off y="4955189" x="457200"/>
            <a:ext cy="16434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/>
            <a:r>
              <a:rPr/>
              <a:t>More Shuffle Puzzle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2" id="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3" id="133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3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?</a:t>
            </a:r>
          </a:p>
        </p:txBody>
      </p:sp>
      <p:sp>
        <p:nvSpPr>
          <p:cNvPr name="Shape 134" id="134"/>
          <p:cNvSpPr/>
          <p:nvPr>
            <p:ph type="body" idx="1"/>
          </p:nvPr>
        </p:nvSpPr>
        <p:spPr>
          <a:xfrm>
            <a:off y="1642612" x="273757"/>
            <a:ext cy="4941584" cx="859643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if(currentPiece != null)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If your function currentPiece returns something...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stage.clearRect(currentPiece.xPos, currentPiece.yPos, pieceWidth, pieceHeight);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Delete the select piece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stage.save();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Don't loose anything!!!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8" id="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9" id="139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3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.</a:t>
            </a:r>
          </a:p>
        </p:txBody>
      </p:sp>
      <p:sp>
        <p:nvSpPr>
          <p:cNvPr name="Shape 140" id="140"/>
          <p:cNvSpPr/>
          <p:nvPr>
            <p:ph type="body" idx="1"/>
          </p:nvPr>
        </p:nvSpPr>
        <p:spPr>
          <a:xfrm>
            <a:off y="1642612" x="273757"/>
            <a:ext cy="4941584" cx="859643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stage.globalAlpha = .9;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Alpha means transparency, but its the transparency of the piece.</a:t>
            </a:r>
          </a:p>
          <a:p>
            <a:pPr rtl="0"/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stage.drawImage(img, currentPiece.sx,                                 currentPiece.sy, pieceWidth, pieceHeight,  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mouse.x - (pieceWidth / 2), mouse.y - (pieceHeight / 2),                         pieceWidth, pieceHeight);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Draw the piece nudged a bit</a:t>
            </a:r>
          </a:p>
          <a:p>
            <a:pPr rtl="0"/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stage.restore();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And put everything back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4" id="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5" id="145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3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then...</a:t>
            </a:r>
          </a:p>
        </p:txBody>
      </p:sp>
      <p:sp>
        <p:nvSpPr>
          <p:cNvPr name="Shape 146" id="146"/>
          <p:cNvSpPr/>
          <p:nvPr>
            <p:ph type="body" idx="1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document.onmousemove = updatePuzzle;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document.onmouseup = pieceDropped;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More mouse functions but its calling functions we haven't done yet.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Save and reload and you'll see everything nudged a bit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0" id="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1" id="151"/>
          <p:cNvSpPr/>
          <p:nvPr/>
        </p:nvSpPr>
        <p:spPr>
          <a:xfrm>
            <a:off y="211297" x="276705"/>
            <a:ext cy="6293114" cx="845590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This next function is </a:t>
            </a:r>
            <a:r>
              <a:rPr sz="2000" b="1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enormous</a:t>
            </a: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. It's doing loads of different things which I'll try my best to explain.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function updatePuzzle(e){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currentDropPiece = null;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if(e.layerX || e.layerX == 0){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mouse.x = e.layerX - canvas.offsetLeft;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mouse.y = e.layerY - canvas.offsetTop;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}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else if(e.offsetX || e.offsetX == 0){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 mouse.x = e.offsetX - canvas.offsetLeft;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 mouse.y = e.offsetY - canvas.offsetTop;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}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 stage.clearRect(0,0, puzzleWidth, puzzleHeight);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5" id="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6" id="156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3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meaning</a:t>
            </a:r>
          </a:p>
        </p:txBody>
      </p:sp>
      <p:sp>
        <p:nvSpPr>
          <p:cNvPr name="Shape 157" id="157"/>
          <p:cNvSpPr/>
          <p:nvPr>
            <p:ph type="body" idx="1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currentDropPiece = null;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set stuff up</a:t>
            </a:r>
          </a:p>
          <a:p>
            <a:pPr rtl="0"/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if(e.layerX || e.layerX == 0){............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else if(e.offsetX || e.offsetX == 0){.........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We've seen this a few slides earlier 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 stage.clearRect(0,0, puzzleWidth, puzzleHeight);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empty for redrawing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1" id="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2" id="162"/>
          <p:cNvSpPr/>
          <p:nvPr/>
        </p:nvSpPr>
        <p:spPr>
          <a:xfrm>
            <a:off y="296325" x="187155"/>
            <a:ext cy="6206917" cx="85548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Continued....... 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    var i;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var piece;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//Loop through all the pieces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for(i = 0;  i &lt; pieces.length;  i++){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piece = pieces[i];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if(piece == currentPiece){  //If its the selected piece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     continue;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}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stage.drawImage(img,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             piece.sx, piece.sy, pieceWidth, pieceHeight,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            piece.xPos, piece.yPos, pieceWidth, pieceHeight);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//Draw the piece in place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stage.strokeRect(piece.xPos, piece.yPos,                                                             pieceWidth, pieceHeight);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//Draw a rectangle around it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 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6" id="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7" id="167"/>
          <p:cNvSpPr/>
          <p:nvPr/>
        </p:nvSpPr>
        <p:spPr>
          <a:xfrm>
            <a:off y="211297" x="276817"/>
            <a:ext cy="6762172" cx="854633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if(currentDropPiece == null){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     if(mouse.x &lt; piece.xPos || mouse.x &gt; (piece.xPos + pieceWidth) || mouse.y &lt; piece.yPos || mouse.y &gt; (piece.yPos + pieceHeight)){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         //I'm not hovering over this piece, try the next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     }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     else{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         currentDropPiece = piece;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         stage.save();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         stage.globalAlpha = .4;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         stage.fillStyle = PUZZLE_HOVER_TINT;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         stage.fillRect(currentDropPiece.xPos,                                                    currentDropPiece.yPos,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                             pieceWidth, pieceHeight);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         stage.restore();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     }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}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}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1" id="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2" id="172"/>
          <p:cNvSpPr/>
          <p:nvPr/>
        </p:nvSpPr>
        <p:spPr>
          <a:xfrm>
            <a:off y="211297" x="276817"/>
            <a:ext cy="6293114" cx="854633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Hurray!!! The gigantic function is finally finished. Next we need to write a function that checks if we moved the piece from one point to another.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</a:t>
            </a:r>
            <a:r>
              <a:rPr sz="2000" b="1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function pieceDropped(e){</a:t>
            </a:r>
            <a:r>
              <a:rPr sz="2000" b="1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document.onmousemove = null;</a:t>
            </a:r>
            <a:r>
              <a:rPr sz="2000" b="1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document.onmouseup = null;</a:t>
            </a:r>
            <a:r>
              <a:rPr sz="2000" b="1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if(currentDropPiece != null){</a:t>
            </a:r>
            <a:r>
              <a:rPr sz="2000" b="1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var tmp = {xPos:currentPiece.xPos,yPos:currentPiece.yPos};</a:t>
            </a:r>
            <a:r>
              <a:rPr sz="2000" b="1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currentPiece.xPos = currentDropPiece.xPos;</a:t>
            </a:r>
            <a:r>
              <a:rPr sz="2000" b="1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currentPiece.yPos = currentDropPiece.yPos;</a:t>
            </a:r>
            <a:r>
              <a:rPr sz="2000" b="1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currentDropPiece.xPos = tmp.xPos;</a:t>
            </a:r>
            <a:r>
              <a:rPr sz="2000" b="1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currentDropPiece.yPos = tmp.yPos;</a:t>
            </a:r>
            <a:r>
              <a:rPr sz="2000" b="1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}</a:t>
            </a:r>
            <a:r>
              <a:rPr sz="2000" b="1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resetPuzzleAndCheckWin();</a:t>
            </a:r>
            <a:r>
              <a:rPr sz="2000" b="1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 }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6" id="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7" id="177"/>
          <p:cNvSpPr/>
          <p:nvPr/>
        </p:nvSpPr>
        <p:spPr>
          <a:xfrm>
            <a:off y="211725" x="187559"/>
            <a:ext cy="6382462" cx="873587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// 2 functions to go!!!! This one checks if we've won the game.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function resetPuzzleAndCheckWin(){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stage.clearRect(0,0,puzzleWidth,puzzleHeight);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var gameWin = true;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var i;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var piece;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for(i = 0;i &lt; pieces.length;i++){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piece = pieces[i];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stage.drawImage(img, piece.sx, piece.sy, pieceWidth, pieceHeight, piece.xPos, piece.yPos, pieceWidth, pieceHeight);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stage.strokeRect(piece.xPos, piece.yPos, pieceWidth,pieceHeight);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if(piece.xPos != piece.sx || piece.yPos != piece.sy){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     gameWin = false;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}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}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1" id="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2" id="182"/>
          <p:cNvSpPr/>
          <p:nvPr/>
        </p:nvSpPr>
        <p:spPr>
          <a:xfrm>
            <a:off y="211297" x="459922"/>
            <a:ext cy="6293114" cx="827588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Continued.....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if(gameWin){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setTimeout(gameOver,500);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}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 }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The piece of code on this slide says that if we have won, wait 1/2 a second and then run the gameOver function which we do next.   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6" id="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" id="87"/>
          <p:cNvSpPr/>
          <p:nvPr>
            <p:ph type="ctrTitle"/>
          </p:nvPr>
        </p:nvSpPr>
        <p:spPr>
          <a:xfrm>
            <a:off y="2743200" x="822959"/>
            <a:ext cy="1097279" cx="74980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ctr" rtl="0"/>
            <a:r>
              <a:rPr sz="36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LAST week...</a:t>
            </a:r>
          </a:p>
        </p:txBody>
      </p:sp>
      <p:sp>
        <p:nvSpPr>
          <p:cNvPr name="Shape 88" id="88"/>
          <p:cNvSpPr/>
          <p:nvPr>
            <p:ph type="subTitle" idx="1"/>
          </p:nvPr>
        </p:nvSpPr>
        <p:spPr>
          <a:xfrm>
            <a:off y="4114800" x="1645919"/>
            <a:ext cy="822960" cx="58521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l" rtl="0" lvl="0"/>
            <a:r>
              <a:rPr sz="24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display and starting to shuff</a:t>
            </a:r>
            <a:r>
              <a:rPr/>
              <a:t>le.</a:t>
            </a:r>
          </a:p>
          <a:p>
            <a:pPr algn="l" rtl="0"/>
            <a:r>
              <a:rPr/>
              <a:t>But you covered a lot of topics...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6" id="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7" id="187"/>
          <p:cNvSpPr/>
          <p:nvPr/>
        </p:nvSpPr>
        <p:spPr>
          <a:xfrm>
            <a:off y="211297" x="187357"/>
            <a:ext cy="6293114" cx="864535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//The gameOver function resets some of the event listeners and //gets the puzzle ready to play again.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function gameOver(){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document.onmousedown = null;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document.onmousemove = null;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document.onmouseup = null;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initPuzzle();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 }</a:t>
            </a:r>
          </a:p>
          <a:p>
            <a:pPr rtl="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1" id="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2" id="192"/>
          <p:cNvSpPr/>
          <p:nvPr/>
        </p:nvSpPr>
        <p:spPr>
          <a:xfrm>
            <a:off y="211297" x="370619"/>
            <a:ext cy="6293114" cx="846537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Now, we've got a nice game that we can play :-)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How can we change how many pieces are in the puzzle?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What about using a different image?</a:t>
            </a:r>
          </a:p>
          <a:p>
            <a:pPr rtl="0"/>
          </a:p>
          <a:p>
            <a:pPr rtl="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6" id="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7" id="19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>
            <a:spAutoFit/>
          </a:bodyPr>
          <a:lstStyle/>
          <a:p/>
        </p:txBody>
      </p:sp>
      <p:sp>
        <p:nvSpPr>
          <p:cNvPr name="Shape 198" id="198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/>
          <p:nvPr>
            <p:ph type="ctrTitle"/>
          </p:nvPr>
        </p:nvSpPr>
        <p:spPr>
          <a:xfrm>
            <a:off y="2737709" x="821295"/>
            <a:ext cy="1259347" cx="75013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ctr" rtl="0"/>
            <a:r>
              <a:rPr sz="36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github.com/willknott</a:t>
            </a:r>
          </a:p>
          <a:p>
            <a:pPr algn="ctr" rtl="0"/>
            <a:r>
              <a:rPr sz="36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github.com/coderdojo- I'm working on it</a:t>
            </a:r>
          </a:p>
        </p:txBody>
      </p:sp>
      <p:sp>
        <p:nvSpPr>
          <p:cNvPr name="Shape 94" id="94"/>
          <p:cNvSpPr/>
          <p:nvPr>
            <p:ph type="subTitle" idx="1"/>
          </p:nvPr>
        </p:nvSpPr>
        <p:spPr>
          <a:xfrm>
            <a:off y="4120267" x="1642612"/>
            <a:ext cy="903442" cx="585872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ctr" rtl="0"/>
            <a:r>
              <a:rPr sz="24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Last week's slides, code (puzzle</a:t>
            </a:r>
            <a:r>
              <a:rPr/>
              <a:t>3</a:t>
            </a:r>
            <a:r>
              <a:rPr sz="24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) and images are available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8" id="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" id="99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3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Huh? You created these variables...</a:t>
            </a:r>
          </a:p>
        </p:txBody>
      </p:sp>
      <p:sp>
        <p:nvSpPr>
          <p:cNvPr name="Shape 100" id="100"/>
          <p:cNvSpPr/>
          <p:nvPr>
            <p:ph type="body" idx="1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currentPiece = null;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currentDropPiece = null;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Null means "No value".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mouse = {x:0,y:0};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This is a full one value array...and an object.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Think about it, what does a mouse position consist of...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pieces = [];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This is an empty array</a:t>
            </a:r>
          </a:p>
          <a:p>
            <a:pPr rtl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4" id="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5" id="105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/>
              <a:t>Met arrays</a:t>
            </a:r>
          </a:p>
        </p:txBody>
      </p:sp>
      <p:sp>
        <p:nvSpPr>
          <p:cNvPr name="Shape 106" id="106"/>
          <p:cNvSpPr/>
          <p:nvPr>
            <p:ph type="body" idx="1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http://www.w3schools.com/js/js_obj_array.asp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An array is a variable that can contain more than one value.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You can declare a complete array, or, push values on to an array.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0" id="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1" id="111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/>
              <a:t>Covered </a:t>
            </a:r>
            <a:r>
              <a:rPr sz="3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For loops</a:t>
            </a:r>
          </a:p>
        </p:txBody>
      </p:sp>
      <p:sp>
        <p:nvSpPr>
          <p:cNvPr name="Shape 112" id="112"/>
          <p:cNvSpPr/>
          <p:nvPr>
            <p:ph type="body" idx="1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We are about to hit a for loop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http://www.w3schools.com/js/js_loop_for.asp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 for (variable=startvalue;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 variable&lt;=endvalue;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 variable=variable+increment)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  {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    do something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}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6" id="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7" id="117"/>
          <p:cNvSpPr/>
          <p:nvPr/>
        </p:nvSpPr>
        <p:spPr>
          <a:xfrm>
            <a:off y="219307" x="281789"/>
            <a:ext cy="6185902" cx="856550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2000"/>
              <a:t>And finished with a that </a:t>
            </a: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function handles when we click on a piece in the puzzle.</a:t>
            </a:r>
          </a:p>
          <a:p>
            <a:r>
              <a:t/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Or rather... where. </a:t>
            </a:r>
          </a:p>
          <a:p>
            <a:r>
              <a:t/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function onPuzzleClick(e){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if(e.layerX || e.layerX == 0){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mouse.x = e.layerX - canvas.offsetLeft;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mouse.y = e.layerY - canvas.offsetTop;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}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else if(e.offsetX || e.offsetX == 0){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mouse.x = e.offsetX - canvas.offsetLeft;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mouse.y = e.offsetY - canvas.offsetTop;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}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currentPiece = checkPieceClicked();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        // call the detection function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" id="122"/>
          <p:cNvSpPr/>
          <p:nvPr>
            <p:ph type="title"/>
          </p:nvPr>
        </p:nvSpPr>
        <p:spPr>
          <a:xfrm>
            <a:off y="274319" x="274319"/>
            <a:ext cy="8229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32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Nasty isn't it</a:t>
            </a:r>
          </a:p>
        </p:txBody>
      </p:sp>
      <p:sp>
        <p:nvSpPr>
          <p:cNvPr name="Shape 123" id="123"/>
          <p:cNvSpPr/>
          <p:nvPr>
            <p:ph type="body" idx="1"/>
          </p:nvPr>
        </p:nvSpPr>
        <p:spPr>
          <a:xfrm>
            <a:off y="1645919" x="274319"/>
            <a:ext cy="4937760" cx="859535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This is needed because I don't know which browser you are using.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Some use Layer, some use Offset.</a:t>
            </a:r>
          </a:p>
          <a:p>
            <a:pPr rtl="0"/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You want the coordinates inside the entire puzzle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7" id="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8" id="128"/>
          <p:cNvSpPr/>
          <p:nvPr/>
        </p:nvSpPr>
        <p:spPr>
          <a:xfrm>
            <a:off y="211297" x="276817"/>
            <a:ext cy="6293114" cx="854633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Continued .......</a:t>
            </a:r>
          </a:p>
          <a:p>
            <a:pPr rtl="0" lv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if(currentPiece != null){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stage.clearRect(currentPiece.xPos, currentPiece.yPos, pieceWidth, pieceHeight);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stage.save();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stage.globalAlpha = .9;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stage.drawImage(img, currentPiece.sx,                                 currentPiece.sy, pieceWidth, pieceHeight, </a:t>
            </a:r>
          </a:p>
          <a:p>
            <a:pPr rtl="0"/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  mouse.x - (pieceWidth / 2), mouse.y - (pieceHeight / 2),                         pieceWidth, pieceHeight);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stage.restore();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document.onmousemove = updatePuzzle;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     document.onmouseup = pieceDropped;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     }</a:t>
            </a:r>
            <a:b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</a:br>
            <a:r>
              <a:rPr sz="2000">
                <a:solidFill>
                  <a:srgbClr val="000000"/>
                </a:solidFill>
                <a:latin panose="00000000000000000000" typeface="Arial"/>
                <a:ea panose="00000000000000000000" typeface="Arial"/>
                <a:cs panose="00000000000000000000" typeface="Arial"/>
                <a:sym panose="00000000000000000000" typeface="Arial"/>
              </a:rPr>
              <a:t>        }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panose="00000000000000000000" typeface="Arial"/>
        <a:ea panose="00000000000000000000" typeface=""/>
        <a:cs panose="00000000000000000000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panose="00000000000000000000" typeface="Arial"/>
        <a:ea panose="00000000000000000000" typeface=""/>
        <a:cs panose="00000000000000000000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panose="00000000000000000000" typeface="Arial"/>
        <a:ea panose="00000000000000000000" typeface=""/>
        <a:cs panose="00000000000000000000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panose="00000000000000000000" typeface="Arial"/>
        <a:ea panose="00000000000000000000" typeface=""/>
        <a:cs panose="00000000000000000000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panose="00000000000000000000" typeface="Arial"/>
        <a:ea panose="00000000000000000000" typeface=""/>
        <a:cs panose="00000000000000000000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panose="00000000000000000000" typeface="Arial"/>
        <a:ea panose="00000000000000000000" typeface=""/>
        <a:cs panose="00000000000000000000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panose="00000000000000000000" typeface="Arial"/>
        <a:ea panose="00000000000000000000" typeface=""/>
        <a:cs panose="00000000000000000000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panose="00000000000000000000" typeface="Arial"/>
        <a:ea panose="00000000000000000000" typeface=""/>
        <a:cs panose="00000000000000000000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panose="00000000000000000000" typeface="Arial"/>
        <a:ea panose="00000000000000000000" typeface=""/>
        <a:cs panose="00000000000000000000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panose="00000000000000000000" typeface="Arial"/>
        <a:ea panose="00000000000000000000" typeface=""/>
        <a:cs panose="00000000000000000000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panose="00000000000000000000" typeface="Arial"/>
        <a:ea panose="00000000000000000000" typeface=""/>
        <a:cs panose="00000000000000000000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panose="00000000000000000000" typeface="Arial"/>
        <a:ea panose="00000000000000000000" typeface=""/>
        <a:cs panose="00000000000000000000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