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3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panose="00000000000000000000"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41" id="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93" id="9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99" id="9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05" id="10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11" id="11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17" id="11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23" id="12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28" id="12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34" id="13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40" id="14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46" id="14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47" id="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51" id="15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56" id="15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62" id="16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53" id="5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59" id="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65" id="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71" id="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76" id="7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82" id="8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87" id="8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9" id="9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3200"/>
            </a:lvl1pPr>
            <a:lvl2pPr>
              <a:buSzPct val="100000"/>
              <a:defRPr sz="3200"/>
            </a:lvl2pPr>
            <a:lvl3pPr>
              <a:buSzPct val="100000"/>
              <a:defRPr sz="3200"/>
            </a:lvl3pPr>
            <a:lvl4pPr>
              <a:buSzPct val="100000"/>
              <a:defRPr sz="3200"/>
            </a:lvl4pPr>
            <a:lvl5pPr>
              <a:buSzPct val="100000"/>
              <a:defRPr sz="3200"/>
            </a:lvl5pPr>
            <a:lvl6pPr>
              <a:buSzPct val="100000"/>
              <a:defRPr sz="3200"/>
            </a:lvl6pPr>
            <a:lvl7pPr>
              <a:buSzPct val="100000"/>
              <a:defRPr sz="3200"/>
            </a:lvl7pPr>
            <a:lvl8pPr>
              <a:buSzPct val="100000"/>
              <a:defRPr sz="3200"/>
            </a:lvl8pPr>
            <a:lvl9pPr>
              <a:buSzPct val="100000"/>
              <a:defRPr sz="3200"/>
            </a:lvl9pPr>
          </a:lstStyle>
          <a:p/>
        </p:txBody>
      </p:sp>
      <p:sp>
        <p:nvSpPr>
          <p:cNvPr name="Shape 32" id="32"/>
          <p:cNvSpPr/>
          <p:nvPr>
            <p:ph type="body" idx="1"/>
          </p:nvPr>
        </p:nvSpPr>
        <p:spPr>
          <a:xfrm>
            <a:off y="1645919" x="274319"/>
            <a:ext cy="4937760" cx="402336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2000"/>
            </a:lvl3pPr>
            <a:lvl4pPr>
              <a:buSzPct val="100000"/>
              <a:defRPr sz="2000"/>
            </a:lvl4pPr>
            <a:lvl5pPr>
              <a:buSzPct val="100000"/>
              <a:defRPr sz="2000"/>
            </a:lvl5pPr>
            <a:lvl6pPr>
              <a:buSzPct val="100000"/>
              <a:defRPr sz="2000"/>
            </a:lvl6pPr>
            <a:lvl7pPr>
              <a:buSzPct val="100000"/>
              <a:defRPr sz="2000"/>
            </a:lvl7pPr>
            <a:lvl8pPr>
              <a:buSzPct val="100000"/>
              <a:defRPr sz="2000"/>
            </a:lvl8pPr>
            <a:lvl9pPr>
              <a:buSzPct val="100000"/>
              <a:defRPr sz="2000"/>
            </a:lvl9pPr>
          </a:lstStyle>
          <a:p/>
        </p:txBody>
      </p:sp>
      <p:sp>
        <p:nvSpPr>
          <p:cNvPr name="Shape 33" id="33"/>
          <p:cNvSpPr/>
          <p:nvPr>
            <p:ph type="body" idx="2"/>
          </p:nvPr>
        </p:nvSpPr>
        <p:spPr>
          <a:xfrm>
            <a:off y="1645919" x="4846319"/>
            <a:ext cy="4937760" cx="402336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2000"/>
            </a:lvl3pPr>
            <a:lvl4pPr>
              <a:buSzPct val="100000"/>
              <a:defRPr sz="2000"/>
            </a:lvl4pPr>
            <a:lvl5pPr>
              <a:buSzPct val="100000"/>
              <a:defRPr sz="2000"/>
            </a:lvl5pPr>
            <a:lvl6pPr>
              <a:buSzPct val="100000"/>
              <a:defRPr sz="2000"/>
            </a:lvl6pPr>
            <a:lvl7pPr>
              <a:buSzPct val="100000"/>
              <a:defRPr sz="2000"/>
            </a:lvl7pPr>
            <a:lvl8pPr>
              <a:buSzPct val="100000"/>
              <a:defRPr sz="2000"/>
            </a:lvl8pPr>
            <a:lvl9pPr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>
            <p:ph type="body" idx="1"/>
          </p:nvPr>
        </p:nvSpPr>
        <p:spPr>
          <a:xfrm>
            <a:off y="6035039" x="274319"/>
            <a:ext cy="548639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>
              <a:buSzPct val="100000"/>
              <a:defRPr sz="2400"/>
            </a:lvl1pPr>
            <a:lvl2pPr algn="ctr">
              <a:buSzPct val="100000"/>
              <a:defRPr sz="2400"/>
            </a:lvl2pPr>
            <a:lvl3pPr algn="ctr">
              <a:buSzPct val="100000"/>
              <a:defRPr sz="2400"/>
            </a:lvl3pPr>
            <a:lvl4pPr algn="ctr">
              <a:buSzPct val="100000"/>
              <a:defRPr sz="2400"/>
            </a:lvl4pPr>
            <a:lvl5pPr algn="ctr">
              <a:buSzPct val="100000"/>
              <a:defRPr sz="2400"/>
            </a:lvl5pPr>
            <a:lvl6pPr algn="ctr">
              <a:buSzPct val="100000"/>
              <a:defRPr sz="2400"/>
            </a:lvl6pPr>
            <a:lvl7pPr algn="ctr">
              <a:buSzPct val="100000"/>
              <a:defRPr sz="2400"/>
            </a:lvl7pPr>
            <a:lvl8pPr algn="ctr">
              <a:buSzPct val="100000"/>
              <a:defRPr sz="2400"/>
            </a:lvl8pPr>
            <a:lvl9pPr algn="ctr"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12" id="12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>
              <a:buSzPct val="100000"/>
              <a:defRPr sz="3600"/>
            </a:lvl1pPr>
            <a:lvl2pPr algn="ctr">
              <a:buSzPct val="100000"/>
              <a:defRPr sz="3600"/>
            </a:lvl2pPr>
            <a:lvl3pPr algn="ctr">
              <a:buSzPct val="100000"/>
              <a:defRPr sz="3600"/>
            </a:lvl3pPr>
            <a:lvl4pPr algn="ctr">
              <a:buSzPct val="100000"/>
              <a:defRPr sz="3600"/>
            </a:lvl4pPr>
            <a:lvl5pPr algn="ctr">
              <a:buSzPct val="100000"/>
              <a:defRPr sz="3600"/>
            </a:lvl5pPr>
            <a:lvl6pPr algn="ctr">
              <a:buSzPct val="100000"/>
              <a:defRPr sz="3600"/>
            </a:lvl6pPr>
            <a:lvl7pPr algn="ctr">
              <a:buSzPct val="100000"/>
              <a:defRPr sz="3600"/>
            </a:lvl7pPr>
            <a:lvl8pPr algn="ctr">
              <a:buSzPct val="100000"/>
              <a:defRPr sz="3600"/>
            </a:lvl8pPr>
            <a:lvl9pPr algn="ctr">
              <a:buSzPct val="100000"/>
              <a:defRPr sz="3600"/>
            </a:lvl9pPr>
          </a:lstStyle>
          <a:p/>
        </p:txBody>
      </p:sp>
      <p:sp>
        <p:nvSpPr>
          <p:cNvPr name="Shape 26" id="26"/>
          <p:cNvSpPr/>
          <p:nvPr>
            <p:ph type="subTitle" idx="1"/>
          </p:nvPr>
        </p:nvSpPr>
        <p:spPr>
          <a:xfrm>
            <a:off y="4114800" x="1645919"/>
            <a:ext cy="822960" cx="58521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>
              <a:buSzPct val="100000"/>
              <a:defRPr sz="2400"/>
            </a:lvl1pPr>
            <a:lvl2pPr algn="ctr">
              <a:buSzPct val="100000"/>
              <a:defRPr sz="2400"/>
            </a:lvl2pPr>
            <a:lvl3pPr algn="ctr">
              <a:buSzPct val="100000"/>
              <a:defRPr sz="2400"/>
            </a:lvl3pPr>
            <a:lvl4pPr algn="ctr">
              <a:buSzPct val="100000"/>
              <a:defRPr sz="2400"/>
            </a:lvl4pPr>
            <a:lvl5pPr algn="ctr">
              <a:buSzPct val="100000"/>
              <a:defRPr sz="2400"/>
            </a:lvl5pPr>
            <a:lvl6pPr algn="ctr">
              <a:buSzPct val="100000"/>
              <a:defRPr sz="2400"/>
            </a:lvl6pPr>
            <a:lvl7pPr algn="ctr">
              <a:buSzPct val="100000"/>
              <a:defRPr sz="2400"/>
            </a:lvl7pPr>
            <a:lvl8pPr algn="ctr">
              <a:buSzPct val="100000"/>
              <a:defRPr sz="2400"/>
            </a:lvl8pPr>
            <a:lvl9pPr algn="ctr"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3200"/>
            </a:lvl1pPr>
            <a:lvl2pPr>
              <a:buSzPct val="100000"/>
              <a:defRPr sz="3200"/>
            </a:lvl2pPr>
            <a:lvl3pPr>
              <a:buSzPct val="100000"/>
              <a:defRPr sz="3200"/>
            </a:lvl3pPr>
            <a:lvl4pPr>
              <a:buSzPct val="100000"/>
              <a:defRPr sz="3200"/>
            </a:lvl4pPr>
            <a:lvl5pPr>
              <a:buSzPct val="100000"/>
              <a:defRPr sz="3200"/>
            </a:lvl5pPr>
            <a:lvl6pPr>
              <a:buSzPct val="100000"/>
              <a:defRPr sz="3200"/>
            </a:lvl6pPr>
            <a:lvl7pPr>
              <a:buSzPct val="100000"/>
              <a:defRPr sz="3200"/>
            </a:lvl7pPr>
            <a:lvl8pPr>
              <a:buSzPct val="100000"/>
              <a:defRPr sz="3200"/>
            </a:lvl8pPr>
            <a:lvl9pPr>
              <a:buSzPct val="100000"/>
              <a:defRPr sz="3200"/>
            </a:lvl9pPr>
          </a:lstStyle>
          <a:p/>
        </p:txBody>
      </p:sp>
      <p:sp>
        <p:nvSpPr>
          <p:cNvPr name="Shape 29" id="29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2000"/>
            </a:lvl3pPr>
            <a:lvl4pPr>
              <a:buSzPct val="100000"/>
              <a:defRPr sz="2000"/>
            </a:lvl4pPr>
            <a:lvl5pPr>
              <a:buSzPct val="100000"/>
              <a:defRPr sz="2000"/>
            </a:lvl5pPr>
            <a:lvl6pPr>
              <a:buSzPct val="100000"/>
              <a:defRPr sz="2000"/>
            </a:lvl6pPr>
            <a:lvl7pPr>
              <a:buSzPct val="100000"/>
              <a:defRPr sz="2000"/>
            </a:lvl7pPr>
            <a:lvl8pPr>
              <a:buSzPct val="100000"/>
              <a:defRPr sz="2000"/>
            </a:lvl8pPr>
            <a:lvl9pPr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theme" Id="rId6" Target="../theme/theme2.xml"/><Relationship Type="http://schemas.openxmlformats.org/officeDocument/2006/relationships/slideLayout" Id="rId5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8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9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9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9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9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9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9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7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9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9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9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8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7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7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9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8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9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9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9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7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9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Coder Dojo 2012-0</a:t>
            </a:r>
            <a:r>
              <a:rPr/>
              <a:t>3</a:t>
            </a:r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-</a:t>
            </a:r>
            <a:r>
              <a:rPr/>
              <a:t>03</a:t>
            </a:r>
          </a:p>
        </p:txBody>
      </p:sp>
      <p:sp>
        <p:nvSpPr>
          <p:cNvPr name="Shape 38" id="38"/>
          <p:cNvSpPr/>
          <p:nvPr>
            <p:ph type="subTitle" idx="1"/>
          </p:nvPr>
        </p:nvSpPr>
        <p:spPr>
          <a:xfrm>
            <a:off y="4120110" x="1645650"/>
            <a:ext cy="903442" cx="585267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HTML5 Shuffle Puzzle</a:t>
            </a:r>
          </a:p>
          <a:p>
            <a:pPr algn="ctr" rt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CONTINUED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Continued...</a:t>
            </a:r>
          </a:p>
        </p:txBody>
      </p:sp>
      <p:sp>
        <p:nvSpPr>
          <p:cNvPr name="Shape 90" id="90"/>
          <p:cNvSpPr/>
          <p:nvPr>
            <p:ph type="body" idx="1"/>
          </p:nvPr>
        </p:nvSpPr>
        <p:spPr>
          <a:xfrm>
            <a:off y="1642612" x="273757"/>
            <a:ext cy="4941584" cx="859643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for(i = 0;i &lt; pieces.length;i++){</a:t>
            </a:r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piece = pieces[i];</a:t>
            </a:r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piece.xPos = xPos;</a:t>
            </a:r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piece.yPos = yPos;</a:t>
            </a:r>
          </a:p>
          <a:p>
            <a:pPr rtl="0"/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stage.drawImage(img, </a:t>
            </a:r>
          </a:p>
          <a:p>
            <a:pPr rtl="0"/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               piece.sx, piece.sy, pieceWidth, pieceHeight, </a:t>
            </a:r>
          </a:p>
          <a:p>
            <a:pPr rtl="0"/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             xPos, yPos, pieceWidth, pieceHeight);</a:t>
            </a:r>
          </a:p>
          <a:p>
            <a:pPr rtl="0"/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            //</a:t>
            </a:r>
            <a:r>
              <a:rPr sz="18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Draw each puzzle piece</a:t>
            </a: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 </a:t>
            </a:r>
          </a:p>
          <a:p>
            <a:pPr rtl="0"/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stage.strokeRect(xPos, yPos,pieceWidth,pieceHeight);</a:t>
            </a:r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xPos += pieceWidth;</a:t>
            </a:r>
            <a:b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18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still continued</a:t>
            </a:r>
          </a:p>
        </p:txBody>
      </p:sp>
      <p:sp>
        <p:nvSpPr>
          <p:cNvPr name="Shape 96" id="96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 if(xPos &gt;= puzzleWidth){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xPos = 0;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yPos += pieceHeight;</a:t>
            </a:r>
          </a:p>
          <a:p>
            <a:pPr rtl="0"/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  // </a:t>
            </a:r>
            <a:r>
              <a:rPr sz="20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Wrap around and go down one piece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} //</a:t>
            </a:r>
            <a:r>
              <a:rPr sz="22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end of if statement</a:t>
            </a:r>
          </a:p>
          <a:p>
            <a:pPr rtl="0"/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 //</a:t>
            </a:r>
            <a:r>
              <a:rPr sz="22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end of for loop</a:t>
            </a:r>
          </a:p>
          <a:p>
            <a:pPr rtl="0"/>
          </a:p>
          <a:p>
            <a:pPr rtl="0"/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 document.onmousedown = onPuzzleClick;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 //</a:t>
            </a:r>
            <a:r>
              <a:rPr sz="22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end of shufflePuzzle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strokeRect?</a:t>
            </a:r>
          </a:p>
        </p:txBody>
      </p:sp>
      <p:sp>
        <p:nvSpPr>
          <p:cNvPr name="Shape 102" id="102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Puts a border around it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onMouseDown?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MouseDown - pressing the mouse button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MouseUp - Releasing the button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There are more mouse and touch functions.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Look them up, you'd be surprised at what is missing...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Save and reload</a:t>
            </a:r>
          </a:p>
        </p:txBody>
      </p:sp>
      <p:sp>
        <p:nvSpPr>
          <p:cNvPr name="Shape 108" id="108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Looks like nothing has happened...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So click on the image...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You have a puzzle.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Click again...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When we click</a:t>
            </a:r>
          </a:p>
        </p:txBody>
      </p:sp>
      <p:sp>
        <p:nvSpPr>
          <p:cNvPr name="Shape 114" id="114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want it to do more... back to coding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Jumping ahead slightly...</a:t>
            </a:r>
          </a:p>
        </p:txBody>
      </p:sp>
      <p:sp>
        <p:nvSpPr>
          <p:cNvPr name="Shape 120" id="120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Figure out which piece was clicked on...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Skipping ahead as we haven't done the code to detect where the mouse click is...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/>
        </p:nvSpPr>
        <p:spPr>
          <a:xfrm>
            <a:off y="211297" x="187357"/>
            <a:ext cy="6406267" cx="864535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Let's check if we've clicked on a piece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function checkPieceClicked(){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i;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piece;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for(i = 0;i &lt; pieces.length;i++){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piece = pieces[i];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if(mouse.x &lt; piece.xPos || mouse.x &gt; (piece.xPos + pieceWidth) || mouse.y &lt; piece.yPos || mouse.y &gt; (piece.yPos + pieceHeight)){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//</a:t>
            </a:r>
            <a:r>
              <a:rPr sz="18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PIECE NOT HIT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  // </a:t>
            </a:r>
            <a:r>
              <a:rPr sz="18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Why not return now?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else{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return piece;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return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The what?</a:t>
            </a:r>
          </a:p>
        </p:txBody>
      </p:sp>
      <p:sp>
        <p:nvSpPr>
          <p:cNvPr name="Shape 131" id="131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for(i = 0;i &lt; pieces.length;i++)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are looping through all the pieces in the puzzle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Arrays have properties, the length of the array is something you have access to.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also have (because we forced it in there) the starting x and y coordinates locations of each piece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The big if</a:t>
            </a:r>
          </a:p>
        </p:txBody>
      </p:sp>
      <p:sp>
        <p:nvSpPr>
          <p:cNvPr name="Shape 137" id="137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if(mouse.x &lt; piece.xPos ||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 mouse.x &gt; (piece.xPos + pieceWidth) ||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 mouse.y &lt; piece.yPos ||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 mouse.y &gt; (piece.yPos + pieceHeight))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First off || means "or". &amp;&amp; Means "and" (Not true in all languages)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have the mouse position, we have the top left position of each piece and their size.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So the if is... if the click is not on the square do...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Nothing</a:t>
            </a:r>
          </a:p>
        </p:txBody>
      </p:sp>
      <p:sp>
        <p:nvSpPr>
          <p:cNvPr name="Shape 143" id="143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Do nothing. This piece was not clicked on, so look at the next one.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And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Since we are only looking at the position of each click, if a click outside the canvas is detected, it will loop through and return NULL.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LAST week...</a:t>
            </a:r>
          </a:p>
        </p:txBody>
      </p:sp>
      <p:sp>
        <p:nvSpPr>
          <p:cNvPr name="Shape 44" id="44"/>
          <p:cNvSpPr/>
          <p:nvPr>
            <p:ph type="subTitle" idx="1"/>
          </p:nvPr>
        </p:nvSpPr>
        <p:spPr>
          <a:xfrm>
            <a:off y="4114800" x="1645919"/>
            <a:ext cy="822960" cx="58521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l" rtl="0" lv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display and starting to shuff</a:t>
            </a:r>
            <a:r>
              <a:rPr/>
              <a:t>le.</a:t>
            </a:r>
          </a:p>
          <a:p>
            <a:pPr algn="l" rtl="0"/>
            <a:r>
              <a:rPr/>
              <a:t>But you covered a lot of topics...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/>
        </p:nvSpPr>
        <p:spPr>
          <a:xfrm>
            <a:off y="296100" x="370394"/>
            <a:ext cy="6117344" cx="837488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If the function finds that we have clicked on a piece, it spits back the position of the piece.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else{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 </a:t>
            </a:r>
            <a:r>
              <a:rPr sz="32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return piece;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 }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BUT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need to write the code to detect the mouse click.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/>
        </p:nvSpPr>
        <p:spPr>
          <a:xfrm>
            <a:off y="219307" x="281789"/>
            <a:ext cy="6185902" cx="856550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function handles when we click on a piece in the puzzle.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Or rather... where. 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onPuzzleClick(e){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if(e.layerX || e.layerX == 0){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mouse.x = e.layerX - canvas.offsetLeft;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mouse.y = e.layerY - canvas.offsetTop;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else if(e.offsetX || e.offsetX == 0){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mouse.x = e.offsetX - canvas.offsetLeft;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mouse.y = e.offsetY - canvas.offsetTop;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currentPiece = checkPieceClicked();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  // call the detection function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Nasty isn't it</a:t>
            </a:r>
          </a:p>
        </p:txBody>
      </p:sp>
      <p:sp>
        <p:nvSpPr>
          <p:cNvPr name="Shape 159" id="159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is needed because I don't know which browser you are using.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Some use Layer, some use Offset.</a:t>
            </a:r>
          </a:p>
          <a:p>
            <a:pPr rtl="0"/>
          </a:p>
          <a:p>
            <a:pPr rtl="0" lv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You want the coordinates inside the entire puzzle </a:t>
            </a:r>
          </a:p>
          <a:p>
            <a:pPr rtl="0"/>
            <a:r>
              <a:rPr/>
              <a:t>Which we'll cover next week.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ctrTitle"/>
          </p:nvPr>
        </p:nvSpPr>
        <p:spPr>
          <a:xfrm>
            <a:off y="2737709" x="821295"/>
            <a:ext cy="1259347" cx="75013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github.com/willknott</a:t>
            </a:r>
          </a:p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github.com/coderdojo- I'm working on it</a:t>
            </a:r>
          </a:p>
        </p:txBody>
      </p:sp>
      <p:sp>
        <p:nvSpPr>
          <p:cNvPr name="Shape 50" id="50"/>
          <p:cNvSpPr/>
          <p:nvPr>
            <p:ph type="subTitle" idx="1"/>
          </p:nvPr>
        </p:nvSpPr>
        <p:spPr>
          <a:xfrm>
            <a:off y="4120267" x="1642612"/>
            <a:ext cy="903442" cx="585872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Last week's slides, code (puzzle</a:t>
            </a:r>
            <a:r>
              <a:rPr/>
              <a:t>2</a:t>
            </a:r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) and images are available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Huh? You created these variables...</a:t>
            </a:r>
          </a:p>
        </p:txBody>
      </p:sp>
      <p:sp>
        <p:nvSpPr>
          <p:cNvPr name="Shape 56" id="56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currentPiece =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currentDropPiece = null;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Null means "No value".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mouse = {x:0,y:0};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is a full one value array...and an object.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Think about it, what does a mouse position consist of...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pieces = [];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is an empty array</a:t>
            </a:r>
          </a:p>
          <a:p>
            <a:pPr rtl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/>
              <a:t>Met arrays</a:t>
            </a:r>
          </a:p>
        </p:txBody>
      </p:sp>
      <p:sp>
        <p:nvSpPr>
          <p:cNvPr name="Shape 62" id="62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http://www.w3schools.com/js/js_obj_array.asp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An array is a variable that can contain more than one value.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You can declare a complete array, or, push values on to an array.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/>
              <a:t>Covered </a:t>
            </a:r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For loops</a:t>
            </a:r>
          </a:p>
        </p:txBody>
      </p:sp>
      <p:sp>
        <p:nvSpPr>
          <p:cNvPr name="Shape 68" id="68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are about to hit a for loop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http://www.w3schools.com/js/js_loop_for.asp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 for (variable=startvalue;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 variable&lt;=endvalue;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 variable=variable+increment)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  {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do something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/>
        </p:nvSpPr>
        <p:spPr>
          <a:xfrm>
            <a:off y="211297" x="187357"/>
            <a:ext cy="7515044" cx="864535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 b="1"/>
              <a:t>And finished here....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    xPos += pieceWidth; //</a:t>
            </a:r>
            <a:r>
              <a:rPr sz="1600" b="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move a piece to the right</a:t>
            </a:r>
          </a:p>
          <a:p>
            <a:pPr rtl="0"/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if(xPos &gt;= puzzleWidth){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        // </a:t>
            </a:r>
            <a:r>
              <a:rPr sz="1600" b="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if we fall off the edge of the image</a:t>
            </a:r>
            <a:b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        xPos = 0;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        //</a:t>
            </a:r>
            <a:r>
              <a:rPr sz="1600" b="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back to the left edge</a:t>
            </a:r>
            <a:b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        yPos += pieceHeight;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        // </a:t>
            </a:r>
            <a:r>
              <a:rPr sz="1600" b="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and move down one</a:t>
            </a:r>
            <a:b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        } // </a:t>
            </a:r>
            <a:r>
              <a:rPr sz="1600" b="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end of if</a:t>
            </a:r>
          </a:p>
          <a:p>
            <a:pPr rtl="0"/>
            <a:b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 //</a:t>
            </a:r>
            <a:r>
              <a:rPr sz="1600" b="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end of for</a:t>
            </a:r>
          </a:p>
          <a:p>
            <a:pPr rtl="0"/>
            <a:b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document.onmousedown = shufflePuzzle;</a:t>
            </a:r>
            <a:b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</a:t>
            </a:r>
          </a:p>
          <a:p>
            <a:pPr rtl="0"/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// some of you might have commented out the mousedown to avoid errors</a:t>
            </a:r>
          </a:p>
          <a:p>
            <a:pPr rtl="0"/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title"/>
          </p:nvPr>
        </p:nvSpPr>
        <p:spPr>
          <a:xfrm>
            <a:off y="273757" x="273757"/>
            <a:ext cy="1149840" cx="859643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After dividing up our image, we need to shuffle them around. </a:t>
            </a:r>
          </a:p>
        </p:txBody>
      </p:sp>
      <p:sp>
        <p:nvSpPr>
          <p:cNvPr name="Shape 79" id="79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Or cheat by just reversing the order (Yes this is code I want you to add)</a:t>
            </a:r>
          </a:p>
          <a:p>
            <a:pPr rtl="0"/>
            <a:r>
              <a:rPr sz="20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400" b="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shuffleArray(o)</a:t>
            </a:r>
          </a:p>
          <a:p>
            <a:pPr rt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{</a:t>
            </a:r>
          </a:p>
          <a:p>
            <a:pPr rt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return o.reverse();</a:t>
            </a:r>
            <a:b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http://www.w3schools.com/jsref/jsref_reverse.asp 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Yes this does make a crap game.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We'll look at shuffling and other mathematics </a:t>
            </a:r>
            <a:r>
              <a:rPr/>
              <a:t>another </a:t>
            </a: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time.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/>
        </p:nvSpPr>
        <p:spPr>
          <a:xfrm>
            <a:off y="211297" x="187357"/>
            <a:ext cy="6293114" cx="864535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Lets make a function to shuffle the pieces</a:t>
            </a:r>
          </a:p>
          <a:p>
            <a:pPr rtl="0"/>
          </a:p>
          <a:p>
            <a:pPr rtl="0"/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shufflePuzzle(){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pieces = </a:t>
            </a:r>
            <a:r>
              <a:rPr sz="22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shuffleArray</a:t>
            </a: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(pieces);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stage.clearRect(0,0,puzzleWidth,puzzleHeight);</a:t>
            </a:r>
          </a:p>
          <a:p>
            <a:pPr rtl="0" lvl="0"/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  //</a:t>
            </a:r>
            <a:r>
              <a:rPr sz="1800">
                <a:solidFill>
                  <a:srgbClr val="000000"/>
                </a:solidFill>
                <a:latin panose="00000000000000000000" typeface="courier new"/>
                <a:ea panose="00000000000000000000" typeface="courier new"/>
                <a:cs panose="00000000000000000000" typeface="courier new"/>
                <a:sym panose="00000000000000000000" typeface="courier new"/>
              </a:rPr>
              <a:t>Clear the canvas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i;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piece;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xPos = 0;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yPos = 0;</a:t>
            </a:r>
            <a:b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 lvl="0"/>
            <a:r>
              <a:rPr sz="2200"/>
              <a:t>// This might be a good point to talk about </a:t>
            </a:r>
          </a:p>
          <a:p>
            <a:pPr rtl="0"/>
            <a:r>
              <a:rPr sz="2200"/>
              <a:t>//passing between functions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